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33"/>
  </p:notesMasterIdLst>
  <p:handoutMasterIdLst>
    <p:handoutMasterId r:id="rId34"/>
  </p:handoutMasterIdLst>
  <p:sldIdLst>
    <p:sldId id="345" r:id="rId3"/>
    <p:sldId id="305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1" r:id="rId13"/>
    <p:sldId id="419" r:id="rId14"/>
    <p:sldId id="392" r:id="rId15"/>
    <p:sldId id="394" r:id="rId16"/>
    <p:sldId id="395" r:id="rId17"/>
    <p:sldId id="396" r:id="rId18"/>
    <p:sldId id="398" r:id="rId19"/>
    <p:sldId id="399" r:id="rId20"/>
    <p:sldId id="402" r:id="rId21"/>
    <p:sldId id="403" r:id="rId22"/>
    <p:sldId id="406" r:id="rId23"/>
    <p:sldId id="410" r:id="rId24"/>
    <p:sldId id="412" r:id="rId25"/>
    <p:sldId id="413" r:id="rId26"/>
    <p:sldId id="414" r:id="rId27"/>
    <p:sldId id="420" r:id="rId28"/>
    <p:sldId id="415" r:id="rId29"/>
    <p:sldId id="416" r:id="rId30"/>
    <p:sldId id="417" r:id="rId31"/>
    <p:sldId id="418" r:id="rId32"/>
  </p:sldIdLst>
  <p:sldSz cx="10080625" cy="7559675"/>
  <p:notesSz cx="6794500" cy="9906000"/>
  <p:embeddedFontLst>
    <p:embeddedFont>
      <p:font typeface="Deutsche Bank Text" panose="020B0503020202030204" pitchFamily="34" charset="0"/>
      <p:regular r:id="rId35"/>
      <p:italic r:id="rId36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1156" autoAdjust="0"/>
  </p:normalViewPr>
  <p:slideViewPr>
    <p:cSldViewPr snapToGrid="0" snapToObjects="1" showGuides="1">
      <p:cViewPr varScale="1">
        <p:scale>
          <a:sx n="81" d="100"/>
          <a:sy n="81" d="100"/>
        </p:scale>
        <p:origin x="28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FFF46-A9A5-41CE-92FD-D5D57AF6817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521163-7BA7-4A9E-A76D-6E7CE21E9149}">
      <dgm:prSet phldrT="[Text]" custT="1"/>
      <dgm:spPr/>
      <dgm:t>
        <a:bodyPr/>
        <a:lstStyle/>
        <a:p>
          <a:r>
            <a:rPr lang="en-IN" sz="1600" dirty="0"/>
            <a:t>Structured</a:t>
          </a:r>
          <a:r>
            <a:rPr lang="en-IN" sz="2100" dirty="0"/>
            <a:t> </a:t>
          </a:r>
          <a:r>
            <a:rPr lang="en-IN" sz="1600" dirty="0"/>
            <a:t>Framework</a:t>
          </a:r>
        </a:p>
      </dgm:t>
    </dgm:pt>
    <dgm:pt modelId="{F7317DE0-5E2C-47AB-B1EB-CE4F9BA1DDBC}" type="parTrans" cxnId="{E83158CE-CDBB-4F1B-A72C-A826DDA08C32}">
      <dgm:prSet/>
      <dgm:spPr/>
      <dgm:t>
        <a:bodyPr/>
        <a:lstStyle/>
        <a:p>
          <a:endParaRPr lang="en-IN"/>
        </a:p>
      </dgm:t>
    </dgm:pt>
    <dgm:pt modelId="{EC7E7FD7-404B-4B78-813C-37FBFA7915C9}" type="sibTrans" cxnId="{E83158CE-CDBB-4F1B-A72C-A826DDA08C32}">
      <dgm:prSet/>
      <dgm:spPr/>
      <dgm:t>
        <a:bodyPr/>
        <a:lstStyle/>
        <a:p>
          <a:endParaRPr lang="en-IN"/>
        </a:p>
      </dgm:t>
    </dgm:pt>
    <dgm:pt modelId="{B0342C6A-0BCA-4F09-AD80-15F229B9B046}">
      <dgm:prSet phldrT="[Text]" custT="1"/>
      <dgm:spPr/>
      <dgm:t>
        <a:bodyPr/>
        <a:lstStyle/>
        <a:p>
          <a:r>
            <a:rPr lang="en-IN" sz="1600" dirty="0"/>
            <a:t>Risk</a:t>
          </a:r>
          <a:r>
            <a:rPr lang="en-IN" sz="2100" dirty="0"/>
            <a:t> </a:t>
          </a:r>
          <a:r>
            <a:rPr lang="en-IN" sz="1600" dirty="0"/>
            <a:t>Management</a:t>
          </a:r>
        </a:p>
      </dgm:t>
    </dgm:pt>
    <dgm:pt modelId="{FB5E85BA-E6A6-40C3-9B77-A54140AEC4DF}" type="parTrans" cxnId="{30C8229C-E354-431B-BA7F-611B6F1FF7E3}">
      <dgm:prSet/>
      <dgm:spPr/>
      <dgm:t>
        <a:bodyPr/>
        <a:lstStyle/>
        <a:p>
          <a:endParaRPr lang="en-IN"/>
        </a:p>
      </dgm:t>
    </dgm:pt>
    <dgm:pt modelId="{4F86AEB7-00E1-4F4C-8901-3A05AF7606DA}" type="sibTrans" cxnId="{30C8229C-E354-431B-BA7F-611B6F1FF7E3}">
      <dgm:prSet/>
      <dgm:spPr/>
      <dgm:t>
        <a:bodyPr/>
        <a:lstStyle/>
        <a:p>
          <a:endParaRPr lang="en-IN"/>
        </a:p>
      </dgm:t>
    </dgm:pt>
    <dgm:pt modelId="{90CED81B-3F1A-4BBD-A56F-BB7C38FD42CA}">
      <dgm:prSet phldrT="[Text]" custT="1"/>
      <dgm:spPr/>
      <dgm:t>
        <a:bodyPr/>
        <a:lstStyle/>
        <a:p>
          <a:r>
            <a:rPr lang="en-IN" sz="1600" dirty="0"/>
            <a:t>Quality Assurance</a:t>
          </a:r>
        </a:p>
      </dgm:t>
    </dgm:pt>
    <dgm:pt modelId="{5698FAD6-1196-4BB1-9EB9-C439A923E2BD}" type="parTrans" cxnId="{FB4ED78D-146A-4F53-B14E-07736311915D}">
      <dgm:prSet/>
      <dgm:spPr/>
      <dgm:t>
        <a:bodyPr/>
        <a:lstStyle/>
        <a:p>
          <a:endParaRPr lang="en-IN"/>
        </a:p>
      </dgm:t>
    </dgm:pt>
    <dgm:pt modelId="{5C420053-D8BC-4354-8BB5-778F50E3AAAF}" type="sibTrans" cxnId="{FB4ED78D-146A-4F53-B14E-07736311915D}">
      <dgm:prSet/>
      <dgm:spPr/>
      <dgm:t>
        <a:bodyPr/>
        <a:lstStyle/>
        <a:p>
          <a:endParaRPr lang="en-IN"/>
        </a:p>
      </dgm:t>
    </dgm:pt>
    <dgm:pt modelId="{41BA92F6-487E-4F32-9F22-A3F36E456E9F}" type="pres">
      <dgm:prSet presAssocID="{EA9FFF46-A9A5-41CE-92FD-D5D57AF6817E}" presName="Name0" presStyleCnt="0">
        <dgm:presLayoutVars>
          <dgm:chMax val="7"/>
          <dgm:chPref val="7"/>
          <dgm:dir/>
        </dgm:presLayoutVars>
      </dgm:prSet>
      <dgm:spPr/>
    </dgm:pt>
    <dgm:pt modelId="{EF0A6BC2-3038-42BE-BFF8-276C369BA482}" type="pres">
      <dgm:prSet presAssocID="{EA9FFF46-A9A5-41CE-92FD-D5D57AF6817E}" presName="Name1" presStyleCnt="0"/>
      <dgm:spPr/>
    </dgm:pt>
    <dgm:pt modelId="{DCFE17E1-3D1E-4926-A510-DC6F4F056FC3}" type="pres">
      <dgm:prSet presAssocID="{EA9FFF46-A9A5-41CE-92FD-D5D57AF6817E}" presName="cycle" presStyleCnt="0"/>
      <dgm:spPr/>
    </dgm:pt>
    <dgm:pt modelId="{2C5DC1E3-1579-494A-A7C1-CE42FC43FFE0}" type="pres">
      <dgm:prSet presAssocID="{EA9FFF46-A9A5-41CE-92FD-D5D57AF6817E}" presName="srcNode" presStyleLbl="node1" presStyleIdx="0" presStyleCnt="3"/>
      <dgm:spPr/>
    </dgm:pt>
    <dgm:pt modelId="{DE5E6968-B95A-4F26-A98D-07487F3BC6EE}" type="pres">
      <dgm:prSet presAssocID="{EA9FFF46-A9A5-41CE-92FD-D5D57AF6817E}" presName="conn" presStyleLbl="parChTrans1D2" presStyleIdx="0" presStyleCnt="1"/>
      <dgm:spPr/>
    </dgm:pt>
    <dgm:pt modelId="{AA3F029C-5998-4AFF-A353-933D19D2DDA1}" type="pres">
      <dgm:prSet presAssocID="{EA9FFF46-A9A5-41CE-92FD-D5D57AF6817E}" presName="extraNode" presStyleLbl="node1" presStyleIdx="0" presStyleCnt="3"/>
      <dgm:spPr/>
    </dgm:pt>
    <dgm:pt modelId="{64E13AC8-1B5F-4B63-85CB-20FF57C8A6D0}" type="pres">
      <dgm:prSet presAssocID="{EA9FFF46-A9A5-41CE-92FD-D5D57AF6817E}" presName="dstNode" presStyleLbl="node1" presStyleIdx="0" presStyleCnt="3"/>
      <dgm:spPr/>
    </dgm:pt>
    <dgm:pt modelId="{E4D4BB3C-2067-41F1-AD71-E16230D426C9}" type="pres">
      <dgm:prSet presAssocID="{8B521163-7BA7-4A9E-A76D-6E7CE21E9149}" presName="text_1" presStyleLbl="node1" presStyleIdx="0" presStyleCnt="3">
        <dgm:presLayoutVars>
          <dgm:bulletEnabled val="1"/>
        </dgm:presLayoutVars>
      </dgm:prSet>
      <dgm:spPr/>
    </dgm:pt>
    <dgm:pt modelId="{74B923C2-C9AD-450B-99D2-F8C83AEF5E4C}" type="pres">
      <dgm:prSet presAssocID="{8B521163-7BA7-4A9E-A76D-6E7CE21E9149}" presName="accent_1" presStyleCnt="0"/>
      <dgm:spPr/>
    </dgm:pt>
    <dgm:pt modelId="{E8FFA24F-A171-41C7-A981-E065CCA2DF76}" type="pres">
      <dgm:prSet presAssocID="{8B521163-7BA7-4A9E-A76D-6E7CE21E9149}" presName="accentRepeatNode" presStyleLbl="solidFgAcc1" presStyleIdx="0" presStyleCnt="3"/>
      <dgm:spPr/>
    </dgm:pt>
    <dgm:pt modelId="{2A263D83-2F62-409C-AFFB-F44418C663B5}" type="pres">
      <dgm:prSet presAssocID="{B0342C6A-0BCA-4F09-AD80-15F229B9B046}" presName="text_2" presStyleLbl="node1" presStyleIdx="1" presStyleCnt="3">
        <dgm:presLayoutVars>
          <dgm:bulletEnabled val="1"/>
        </dgm:presLayoutVars>
      </dgm:prSet>
      <dgm:spPr/>
    </dgm:pt>
    <dgm:pt modelId="{720161F1-B324-4E99-ADEA-7C4EB20C342D}" type="pres">
      <dgm:prSet presAssocID="{B0342C6A-0BCA-4F09-AD80-15F229B9B046}" presName="accent_2" presStyleCnt="0"/>
      <dgm:spPr/>
    </dgm:pt>
    <dgm:pt modelId="{4E02ABF4-0F56-4A78-B558-3A604E16C5D3}" type="pres">
      <dgm:prSet presAssocID="{B0342C6A-0BCA-4F09-AD80-15F229B9B046}" presName="accentRepeatNode" presStyleLbl="solidFgAcc1" presStyleIdx="1" presStyleCnt="3"/>
      <dgm:spPr/>
    </dgm:pt>
    <dgm:pt modelId="{92F7851E-3793-4B9E-9E3E-EDAE75669E70}" type="pres">
      <dgm:prSet presAssocID="{90CED81B-3F1A-4BBD-A56F-BB7C38FD42CA}" presName="text_3" presStyleLbl="node1" presStyleIdx="2" presStyleCnt="3">
        <dgm:presLayoutVars>
          <dgm:bulletEnabled val="1"/>
        </dgm:presLayoutVars>
      </dgm:prSet>
      <dgm:spPr/>
    </dgm:pt>
    <dgm:pt modelId="{B5AB6345-12F4-4FBE-8B18-FC3FCB3FA83D}" type="pres">
      <dgm:prSet presAssocID="{90CED81B-3F1A-4BBD-A56F-BB7C38FD42CA}" presName="accent_3" presStyleCnt="0"/>
      <dgm:spPr/>
    </dgm:pt>
    <dgm:pt modelId="{2AA7FCED-4DEB-4D50-A224-255BFAFCDFB8}" type="pres">
      <dgm:prSet presAssocID="{90CED81B-3F1A-4BBD-A56F-BB7C38FD42CA}" presName="accentRepeatNode" presStyleLbl="solidFgAcc1" presStyleIdx="2" presStyleCnt="3"/>
      <dgm:spPr/>
    </dgm:pt>
  </dgm:ptLst>
  <dgm:cxnLst>
    <dgm:cxn modelId="{86354E7A-C81D-4959-8FBC-A68255E007CF}" type="presOf" srcId="{EC7E7FD7-404B-4B78-813C-37FBFA7915C9}" destId="{DE5E6968-B95A-4F26-A98D-07487F3BC6EE}" srcOrd="0" destOrd="0" presId="urn:microsoft.com/office/officeart/2008/layout/VerticalCurvedList"/>
    <dgm:cxn modelId="{8459D77A-D9E5-4E79-960C-6C977C828C5A}" type="presOf" srcId="{EA9FFF46-A9A5-41CE-92FD-D5D57AF6817E}" destId="{41BA92F6-487E-4F32-9F22-A3F36E456E9F}" srcOrd="0" destOrd="0" presId="urn:microsoft.com/office/officeart/2008/layout/VerticalCurvedList"/>
    <dgm:cxn modelId="{FB4ED78D-146A-4F53-B14E-07736311915D}" srcId="{EA9FFF46-A9A5-41CE-92FD-D5D57AF6817E}" destId="{90CED81B-3F1A-4BBD-A56F-BB7C38FD42CA}" srcOrd="2" destOrd="0" parTransId="{5698FAD6-1196-4BB1-9EB9-C439A923E2BD}" sibTransId="{5C420053-D8BC-4354-8BB5-778F50E3AAAF}"/>
    <dgm:cxn modelId="{30C8229C-E354-431B-BA7F-611B6F1FF7E3}" srcId="{EA9FFF46-A9A5-41CE-92FD-D5D57AF6817E}" destId="{B0342C6A-0BCA-4F09-AD80-15F229B9B046}" srcOrd="1" destOrd="0" parTransId="{FB5E85BA-E6A6-40C3-9B77-A54140AEC4DF}" sibTransId="{4F86AEB7-00E1-4F4C-8901-3A05AF7606DA}"/>
    <dgm:cxn modelId="{0ECE939D-3E6D-440E-B915-DB391C682959}" type="presOf" srcId="{8B521163-7BA7-4A9E-A76D-6E7CE21E9149}" destId="{E4D4BB3C-2067-41F1-AD71-E16230D426C9}" srcOrd="0" destOrd="0" presId="urn:microsoft.com/office/officeart/2008/layout/VerticalCurvedList"/>
    <dgm:cxn modelId="{2CB1D9B8-0DF5-4BCC-B5B1-0F00700B1191}" type="presOf" srcId="{90CED81B-3F1A-4BBD-A56F-BB7C38FD42CA}" destId="{92F7851E-3793-4B9E-9E3E-EDAE75669E70}" srcOrd="0" destOrd="0" presId="urn:microsoft.com/office/officeart/2008/layout/VerticalCurvedList"/>
    <dgm:cxn modelId="{E83158CE-CDBB-4F1B-A72C-A826DDA08C32}" srcId="{EA9FFF46-A9A5-41CE-92FD-D5D57AF6817E}" destId="{8B521163-7BA7-4A9E-A76D-6E7CE21E9149}" srcOrd="0" destOrd="0" parTransId="{F7317DE0-5E2C-47AB-B1EB-CE4F9BA1DDBC}" sibTransId="{EC7E7FD7-404B-4B78-813C-37FBFA7915C9}"/>
    <dgm:cxn modelId="{B7AA64E5-6BDC-498E-83D8-DB38519BF3A8}" type="presOf" srcId="{B0342C6A-0BCA-4F09-AD80-15F229B9B046}" destId="{2A263D83-2F62-409C-AFFB-F44418C663B5}" srcOrd="0" destOrd="0" presId="urn:microsoft.com/office/officeart/2008/layout/VerticalCurvedList"/>
    <dgm:cxn modelId="{32ACCAE8-0F85-4CA6-A6BE-D112E351FAEC}" type="presParOf" srcId="{41BA92F6-487E-4F32-9F22-A3F36E456E9F}" destId="{EF0A6BC2-3038-42BE-BFF8-276C369BA482}" srcOrd="0" destOrd="0" presId="urn:microsoft.com/office/officeart/2008/layout/VerticalCurvedList"/>
    <dgm:cxn modelId="{E4C9418E-64A2-414D-BB20-BCE46D8ECCF5}" type="presParOf" srcId="{EF0A6BC2-3038-42BE-BFF8-276C369BA482}" destId="{DCFE17E1-3D1E-4926-A510-DC6F4F056FC3}" srcOrd="0" destOrd="0" presId="urn:microsoft.com/office/officeart/2008/layout/VerticalCurvedList"/>
    <dgm:cxn modelId="{6CFDB1D3-4ECB-43EC-8F55-35D48ACF83B2}" type="presParOf" srcId="{DCFE17E1-3D1E-4926-A510-DC6F4F056FC3}" destId="{2C5DC1E3-1579-494A-A7C1-CE42FC43FFE0}" srcOrd="0" destOrd="0" presId="urn:microsoft.com/office/officeart/2008/layout/VerticalCurvedList"/>
    <dgm:cxn modelId="{ADF1B817-BCC6-4996-996A-ED6B2E91A208}" type="presParOf" srcId="{DCFE17E1-3D1E-4926-A510-DC6F4F056FC3}" destId="{DE5E6968-B95A-4F26-A98D-07487F3BC6EE}" srcOrd="1" destOrd="0" presId="urn:microsoft.com/office/officeart/2008/layout/VerticalCurvedList"/>
    <dgm:cxn modelId="{5BEC6C79-3DC8-436F-B180-12B7F9EA8713}" type="presParOf" srcId="{DCFE17E1-3D1E-4926-A510-DC6F4F056FC3}" destId="{AA3F029C-5998-4AFF-A353-933D19D2DDA1}" srcOrd="2" destOrd="0" presId="urn:microsoft.com/office/officeart/2008/layout/VerticalCurvedList"/>
    <dgm:cxn modelId="{A43ACD4D-38FB-4111-B917-F8A8427D599E}" type="presParOf" srcId="{DCFE17E1-3D1E-4926-A510-DC6F4F056FC3}" destId="{64E13AC8-1B5F-4B63-85CB-20FF57C8A6D0}" srcOrd="3" destOrd="0" presId="urn:microsoft.com/office/officeart/2008/layout/VerticalCurvedList"/>
    <dgm:cxn modelId="{89A38C67-B033-4809-97A7-C52118A79A95}" type="presParOf" srcId="{EF0A6BC2-3038-42BE-BFF8-276C369BA482}" destId="{E4D4BB3C-2067-41F1-AD71-E16230D426C9}" srcOrd="1" destOrd="0" presId="urn:microsoft.com/office/officeart/2008/layout/VerticalCurvedList"/>
    <dgm:cxn modelId="{DC989455-324E-4E45-A362-2C2850785D19}" type="presParOf" srcId="{EF0A6BC2-3038-42BE-BFF8-276C369BA482}" destId="{74B923C2-C9AD-450B-99D2-F8C83AEF5E4C}" srcOrd="2" destOrd="0" presId="urn:microsoft.com/office/officeart/2008/layout/VerticalCurvedList"/>
    <dgm:cxn modelId="{5A517762-E73F-4B10-A63D-F50F56D30B3D}" type="presParOf" srcId="{74B923C2-C9AD-450B-99D2-F8C83AEF5E4C}" destId="{E8FFA24F-A171-41C7-A981-E065CCA2DF76}" srcOrd="0" destOrd="0" presId="urn:microsoft.com/office/officeart/2008/layout/VerticalCurvedList"/>
    <dgm:cxn modelId="{39167B8D-5839-46D4-858F-087C719E97B8}" type="presParOf" srcId="{EF0A6BC2-3038-42BE-BFF8-276C369BA482}" destId="{2A263D83-2F62-409C-AFFB-F44418C663B5}" srcOrd="3" destOrd="0" presId="urn:microsoft.com/office/officeart/2008/layout/VerticalCurvedList"/>
    <dgm:cxn modelId="{4A11F472-FE98-42E3-9F9A-EA0113C8CDBC}" type="presParOf" srcId="{EF0A6BC2-3038-42BE-BFF8-276C369BA482}" destId="{720161F1-B324-4E99-ADEA-7C4EB20C342D}" srcOrd="4" destOrd="0" presId="urn:microsoft.com/office/officeart/2008/layout/VerticalCurvedList"/>
    <dgm:cxn modelId="{0C02D69E-B49F-46DC-955C-94E58C5B650C}" type="presParOf" srcId="{720161F1-B324-4E99-ADEA-7C4EB20C342D}" destId="{4E02ABF4-0F56-4A78-B558-3A604E16C5D3}" srcOrd="0" destOrd="0" presId="urn:microsoft.com/office/officeart/2008/layout/VerticalCurvedList"/>
    <dgm:cxn modelId="{4CC11352-5E05-4FD6-9DD5-2D7C548294F6}" type="presParOf" srcId="{EF0A6BC2-3038-42BE-BFF8-276C369BA482}" destId="{92F7851E-3793-4B9E-9E3E-EDAE75669E70}" srcOrd="5" destOrd="0" presId="urn:microsoft.com/office/officeart/2008/layout/VerticalCurvedList"/>
    <dgm:cxn modelId="{0C33703B-4606-45F1-8430-A30F7703E7F2}" type="presParOf" srcId="{EF0A6BC2-3038-42BE-BFF8-276C369BA482}" destId="{B5AB6345-12F4-4FBE-8B18-FC3FCB3FA83D}" srcOrd="6" destOrd="0" presId="urn:microsoft.com/office/officeart/2008/layout/VerticalCurvedList"/>
    <dgm:cxn modelId="{C7082375-742D-46C0-8F1B-94EB728711B5}" type="presParOf" srcId="{B5AB6345-12F4-4FBE-8B18-FC3FCB3FA83D}" destId="{2AA7FCED-4DEB-4D50-A224-255BFAFCD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E28A42-B6F3-41AE-9B75-EAD93F0555B5}" type="doc">
      <dgm:prSet loTypeId="urn:microsoft.com/office/officeart/2011/layout/HexagonRadial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C6C5FF8B-721D-41E2-82E0-A41A96A89F0E}">
      <dgm:prSet phldrT="[Text]" custT="1"/>
      <dgm:spPr/>
      <dgm:t>
        <a:bodyPr/>
        <a:lstStyle/>
        <a:p>
          <a:r>
            <a:rPr lang="en-IN" sz="1600" b="0" dirty="0"/>
            <a:t>Importance of Teamwork</a:t>
          </a:r>
        </a:p>
      </dgm:t>
    </dgm:pt>
    <dgm:pt modelId="{06A163D1-F75A-4E04-A680-3B2346102A94}" type="parTrans" cxnId="{2005BA54-F517-46DC-BB75-EAF51369A127}">
      <dgm:prSet/>
      <dgm:spPr/>
      <dgm:t>
        <a:bodyPr/>
        <a:lstStyle/>
        <a:p>
          <a:endParaRPr lang="en-IN"/>
        </a:p>
      </dgm:t>
    </dgm:pt>
    <dgm:pt modelId="{888F8DA4-1019-4A49-BA0C-02F30532CF75}" type="sibTrans" cxnId="{2005BA54-F517-46DC-BB75-EAF51369A127}">
      <dgm:prSet/>
      <dgm:spPr/>
      <dgm:t>
        <a:bodyPr/>
        <a:lstStyle/>
        <a:p>
          <a:endParaRPr lang="en-IN"/>
        </a:p>
      </dgm:t>
    </dgm:pt>
    <dgm:pt modelId="{ED209422-6A81-435B-9FA2-99973D9A0F51}">
      <dgm:prSet phldrT="[Text]" custT="1"/>
      <dgm:spPr/>
      <dgm:t>
        <a:bodyPr/>
        <a:lstStyle/>
        <a:p>
          <a:r>
            <a:rPr lang="en-IN" sz="1600" b="0" dirty="0"/>
            <a:t>Collaboration</a:t>
          </a:r>
        </a:p>
      </dgm:t>
    </dgm:pt>
    <dgm:pt modelId="{25478D67-7AE6-42D3-AA76-C97DB622DF16}" type="parTrans" cxnId="{44515C41-0439-491F-B525-8B719B3887DF}">
      <dgm:prSet/>
      <dgm:spPr/>
      <dgm:t>
        <a:bodyPr/>
        <a:lstStyle/>
        <a:p>
          <a:endParaRPr lang="en-IN"/>
        </a:p>
      </dgm:t>
    </dgm:pt>
    <dgm:pt modelId="{52A5D662-5E87-461C-9F38-B264A79DCBD8}" type="sibTrans" cxnId="{44515C41-0439-491F-B525-8B719B3887DF}">
      <dgm:prSet/>
      <dgm:spPr/>
      <dgm:t>
        <a:bodyPr/>
        <a:lstStyle/>
        <a:p>
          <a:endParaRPr lang="en-IN"/>
        </a:p>
      </dgm:t>
    </dgm:pt>
    <dgm:pt modelId="{62E4CE87-E1F9-4806-AE3C-635382A0643A}">
      <dgm:prSet phldrT="[Text]" custT="1"/>
      <dgm:spPr/>
      <dgm:t>
        <a:bodyPr/>
        <a:lstStyle/>
        <a:p>
          <a:r>
            <a:rPr lang="en-IN" sz="1600" b="0" dirty="0"/>
            <a:t>Efficiency</a:t>
          </a:r>
        </a:p>
      </dgm:t>
    </dgm:pt>
    <dgm:pt modelId="{9958A5FB-815F-44B7-A16A-EDFBCEA1B666}" type="parTrans" cxnId="{CFBA9B28-A596-4FA1-ADDA-5EB26642E194}">
      <dgm:prSet/>
      <dgm:spPr/>
      <dgm:t>
        <a:bodyPr/>
        <a:lstStyle/>
        <a:p>
          <a:endParaRPr lang="en-IN"/>
        </a:p>
      </dgm:t>
    </dgm:pt>
    <dgm:pt modelId="{7B6CBF15-7F8A-4DDD-82AB-B8A5D893F411}" type="sibTrans" cxnId="{CFBA9B28-A596-4FA1-ADDA-5EB26642E194}">
      <dgm:prSet/>
      <dgm:spPr/>
      <dgm:t>
        <a:bodyPr/>
        <a:lstStyle/>
        <a:p>
          <a:endParaRPr lang="en-IN"/>
        </a:p>
      </dgm:t>
    </dgm:pt>
    <dgm:pt modelId="{9AB904EA-5721-4BE4-9F30-632C64BA93B0}">
      <dgm:prSet phldrT="[Text]" custT="1"/>
      <dgm:spPr/>
      <dgm:t>
        <a:bodyPr/>
        <a:lstStyle/>
        <a:p>
          <a:r>
            <a:rPr lang="en-IN" sz="1600" b="0" dirty="0"/>
            <a:t>Quality</a:t>
          </a:r>
        </a:p>
      </dgm:t>
    </dgm:pt>
    <dgm:pt modelId="{D23790B1-F0A3-4152-B9E4-D288D8BE5885}" type="parTrans" cxnId="{23FE4DCB-D53F-45B7-A274-19205A0FC14D}">
      <dgm:prSet/>
      <dgm:spPr/>
      <dgm:t>
        <a:bodyPr/>
        <a:lstStyle/>
        <a:p>
          <a:endParaRPr lang="en-IN"/>
        </a:p>
      </dgm:t>
    </dgm:pt>
    <dgm:pt modelId="{4DEB83E4-8B32-420A-AC3F-36DC2DCB3FFC}" type="sibTrans" cxnId="{23FE4DCB-D53F-45B7-A274-19205A0FC14D}">
      <dgm:prSet/>
      <dgm:spPr/>
      <dgm:t>
        <a:bodyPr/>
        <a:lstStyle/>
        <a:p>
          <a:endParaRPr lang="en-IN"/>
        </a:p>
      </dgm:t>
    </dgm:pt>
    <dgm:pt modelId="{FA173340-63AF-49A6-997E-249D8C49FBA0}">
      <dgm:prSet phldrT="[Text]" custT="1"/>
      <dgm:spPr/>
      <dgm:t>
        <a:bodyPr/>
        <a:lstStyle/>
        <a:p>
          <a:r>
            <a:rPr lang="en-IN" sz="1600" b="0" dirty="0"/>
            <a:t>Adaptability</a:t>
          </a:r>
        </a:p>
      </dgm:t>
    </dgm:pt>
    <dgm:pt modelId="{5C23F46C-7829-469A-8FB6-84339B4D2B06}" type="parTrans" cxnId="{A38443BD-4933-4D84-9475-3636C2D58299}">
      <dgm:prSet/>
      <dgm:spPr/>
      <dgm:t>
        <a:bodyPr/>
        <a:lstStyle/>
        <a:p>
          <a:endParaRPr lang="en-IN"/>
        </a:p>
      </dgm:t>
    </dgm:pt>
    <dgm:pt modelId="{217C7E0F-AE99-4458-A0AD-4D3EA03991DF}" type="sibTrans" cxnId="{A38443BD-4933-4D84-9475-3636C2D58299}">
      <dgm:prSet/>
      <dgm:spPr/>
      <dgm:t>
        <a:bodyPr/>
        <a:lstStyle/>
        <a:p>
          <a:endParaRPr lang="en-IN"/>
        </a:p>
      </dgm:t>
    </dgm:pt>
    <dgm:pt modelId="{C4FF525D-C571-4DBF-B3F8-91B8D430A38B}">
      <dgm:prSet phldrT="[Text]" custT="1"/>
      <dgm:spPr/>
      <dgm:t>
        <a:bodyPr/>
        <a:lstStyle/>
        <a:p>
          <a:r>
            <a:rPr lang="en-IN" sz="1600" b="0" dirty="0"/>
            <a:t>Morale</a:t>
          </a:r>
        </a:p>
      </dgm:t>
    </dgm:pt>
    <dgm:pt modelId="{32698913-C0BA-4F7C-8109-53CB3ED4262C}" type="parTrans" cxnId="{6982FD55-8D04-47D5-A510-FB3939A9EB01}">
      <dgm:prSet/>
      <dgm:spPr/>
      <dgm:t>
        <a:bodyPr/>
        <a:lstStyle/>
        <a:p>
          <a:endParaRPr lang="en-IN"/>
        </a:p>
      </dgm:t>
    </dgm:pt>
    <dgm:pt modelId="{7ED122F1-64E8-41B0-B12F-CA79844CDD8E}" type="sibTrans" cxnId="{6982FD55-8D04-47D5-A510-FB3939A9EB01}">
      <dgm:prSet/>
      <dgm:spPr/>
      <dgm:t>
        <a:bodyPr/>
        <a:lstStyle/>
        <a:p>
          <a:endParaRPr lang="en-IN"/>
        </a:p>
      </dgm:t>
    </dgm:pt>
    <dgm:pt modelId="{6AF830D9-0176-48AB-9396-D570A443A13F}">
      <dgm:prSet phldrT="[Text]" custT="1"/>
      <dgm:spPr/>
      <dgm:t>
        <a:bodyPr/>
        <a:lstStyle/>
        <a:p>
          <a:r>
            <a:rPr lang="en-IN" sz="1600" b="0" dirty="0"/>
            <a:t>Productivity</a:t>
          </a:r>
        </a:p>
      </dgm:t>
    </dgm:pt>
    <dgm:pt modelId="{E64F34AA-0DA3-493F-BF61-A10DA41D9ECC}" type="parTrans" cxnId="{3E70A6B5-160E-40E3-98D5-02288D651A34}">
      <dgm:prSet/>
      <dgm:spPr/>
      <dgm:t>
        <a:bodyPr/>
        <a:lstStyle/>
        <a:p>
          <a:endParaRPr lang="en-IN"/>
        </a:p>
      </dgm:t>
    </dgm:pt>
    <dgm:pt modelId="{5339FD05-6B23-498B-9690-E4CC220D474C}" type="sibTrans" cxnId="{3E70A6B5-160E-40E3-98D5-02288D651A34}">
      <dgm:prSet/>
      <dgm:spPr/>
      <dgm:t>
        <a:bodyPr/>
        <a:lstStyle/>
        <a:p>
          <a:endParaRPr lang="en-IN"/>
        </a:p>
      </dgm:t>
    </dgm:pt>
    <dgm:pt modelId="{0CE46665-3D90-4B26-9E46-5BA388B22D83}" type="pres">
      <dgm:prSet presAssocID="{D8E28A42-B6F3-41AE-9B75-EAD93F0555B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66F13DD-BB40-410E-A924-15D7CB356FD9}" type="pres">
      <dgm:prSet presAssocID="{C6C5FF8B-721D-41E2-82E0-A41A96A89F0E}" presName="Parent" presStyleLbl="node0" presStyleIdx="0" presStyleCnt="1">
        <dgm:presLayoutVars>
          <dgm:chMax val="6"/>
          <dgm:chPref val="6"/>
        </dgm:presLayoutVars>
      </dgm:prSet>
      <dgm:spPr/>
    </dgm:pt>
    <dgm:pt modelId="{93D656F5-4E4C-4733-A310-A01634DECF65}" type="pres">
      <dgm:prSet presAssocID="{ED209422-6A81-435B-9FA2-99973D9A0F51}" presName="Accent1" presStyleCnt="0"/>
      <dgm:spPr/>
    </dgm:pt>
    <dgm:pt modelId="{2E1CD2D7-8946-42CD-9407-ECC22592064A}" type="pres">
      <dgm:prSet presAssocID="{ED209422-6A81-435B-9FA2-99973D9A0F51}" presName="Accent" presStyleLbl="bgShp" presStyleIdx="0" presStyleCnt="6"/>
      <dgm:spPr/>
    </dgm:pt>
    <dgm:pt modelId="{4E91785B-75CF-4B68-924C-8459930BBA9A}" type="pres">
      <dgm:prSet presAssocID="{ED209422-6A81-435B-9FA2-99973D9A0F5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7354FC9-E416-4E77-ACE9-1AEAC40168E6}" type="pres">
      <dgm:prSet presAssocID="{62E4CE87-E1F9-4806-AE3C-635382A0643A}" presName="Accent2" presStyleCnt="0"/>
      <dgm:spPr/>
    </dgm:pt>
    <dgm:pt modelId="{5707B3C7-4AAC-491C-82B7-8B5A1168AAB1}" type="pres">
      <dgm:prSet presAssocID="{62E4CE87-E1F9-4806-AE3C-635382A0643A}" presName="Accent" presStyleLbl="bgShp" presStyleIdx="1" presStyleCnt="6"/>
      <dgm:spPr/>
    </dgm:pt>
    <dgm:pt modelId="{49EAED07-8676-4DD0-934A-B87D177EBEB8}" type="pres">
      <dgm:prSet presAssocID="{62E4CE87-E1F9-4806-AE3C-635382A0643A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6F68CC1-E8F0-4602-B4A7-7C11790931F6}" type="pres">
      <dgm:prSet presAssocID="{9AB904EA-5721-4BE4-9F30-632C64BA93B0}" presName="Accent3" presStyleCnt="0"/>
      <dgm:spPr/>
    </dgm:pt>
    <dgm:pt modelId="{24592069-EE6D-4057-A7A1-1FB70494EEF1}" type="pres">
      <dgm:prSet presAssocID="{9AB904EA-5721-4BE4-9F30-632C64BA93B0}" presName="Accent" presStyleLbl="bgShp" presStyleIdx="2" presStyleCnt="6"/>
      <dgm:spPr/>
    </dgm:pt>
    <dgm:pt modelId="{C97E55F7-BE6F-4FCD-905B-0646231D3629}" type="pres">
      <dgm:prSet presAssocID="{9AB904EA-5721-4BE4-9F30-632C64BA93B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4AB79A0-20B2-48C3-9C37-5A30782EF754}" type="pres">
      <dgm:prSet presAssocID="{FA173340-63AF-49A6-997E-249D8C49FBA0}" presName="Accent4" presStyleCnt="0"/>
      <dgm:spPr/>
    </dgm:pt>
    <dgm:pt modelId="{1A1FECC5-2FF3-46EF-8D8F-90F2F277B718}" type="pres">
      <dgm:prSet presAssocID="{FA173340-63AF-49A6-997E-249D8C49FBA0}" presName="Accent" presStyleLbl="bgShp" presStyleIdx="3" presStyleCnt="6"/>
      <dgm:spPr/>
    </dgm:pt>
    <dgm:pt modelId="{9421006E-96A8-4FC9-84E6-989A329A1EAE}" type="pres">
      <dgm:prSet presAssocID="{FA173340-63AF-49A6-997E-249D8C49FBA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CE70A43-1A22-4216-A351-398A47A16A64}" type="pres">
      <dgm:prSet presAssocID="{C4FF525D-C571-4DBF-B3F8-91B8D430A38B}" presName="Accent5" presStyleCnt="0"/>
      <dgm:spPr/>
    </dgm:pt>
    <dgm:pt modelId="{1A1E3A57-21D2-40DB-95A3-4659A6A3517B}" type="pres">
      <dgm:prSet presAssocID="{C4FF525D-C571-4DBF-B3F8-91B8D430A38B}" presName="Accent" presStyleLbl="bgShp" presStyleIdx="4" presStyleCnt="6"/>
      <dgm:spPr/>
    </dgm:pt>
    <dgm:pt modelId="{C3FEA427-8F25-4047-8609-F6F9002EAB1D}" type="pres">
      <dgm:prSet presAssocID="{C4FF525D-C571-4DBF-B3F8-91B8D430A38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48F9FB0-050D-418D-86FF-5161D654C67C}" type="pres">
      <dgm:prSet presAssocID="{6AF830D9-0176-48AB-9396-D570A443A13F}" presName="Accent6" presStyleCnt="0"/>
      <dgm:spPr/>
    </dgm:pt>
    <dgm:pt modelId="{626FD41C-6ABC-4BDC-BC57-228BE9E48885}" type="pres">
      <dgm:prSet presAssocID="{6AF830D9-0176-48AB-9396-D570A443A13F}" presName="Accent" presStyleLbl="bgShp" presStyleIdx="5" presStyleCnt="6"/>
      <dgm:spPr/>
    </dgm:pt>
    <dgm:pt modelId="{9735B809-7B5C-475F-A67F-C7BD0662B9E1}" type="pres">
      <dgm:prSet presAssocID="{6AF830D9-0176-48AB-9396-D570A443A13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B3A2419-3C81-46E6-8DBB-E3B8C9132219}" type="presOf" srcId="{9AB904EA-5721-4BE4-9F30-632C64BA93B0}" destId="{C97E55F7-BE6F-4FCD-905B-0646231D3629}" srcOrd="0" destOrd="0" presId="urn:microsoft.com/office/officeart/2011/layout/HexagonRadial"/>
    <dgm:cxn modelId="{CFBA9B28-A596-4FA1-ADDA-5EB26642E194}" srcId="{C6C5FF8B-721D-41E2-82E0-A41A96A89F0E}" destId="{62E4CE87-E1F9-4806-AE3C-635382A0643A}" srcOrd="1" destOrd="0" parTransId="{9958A5FB-815F-44B7-A16A-EDFBCEA1B666}" sibTransId="{7B6CBF15-7F8A-4DDD-82AB-B8A5D893F411}"/>
    <dgm:cxn modelId="{F2C05D29-AE91-412D-8FB5-DBA69B887537}" type="presOf" srcId="{D8E28A42-B6F3-41AE-9B75-EAD93F0555B5}" destId="{0CE46665-3D90-4B26-9E46-5BA388B22D83}" srcOrd="0" destOrd="0" presId="urn:microsoft.com/office/officeart/2011/layout/HexagonRadial"/>
    <dgm:cxn modelId="{2A172A2E-7462-4BE4-AFC8-E83108D5F197}" type="presOf" srcId="{6AF830D9-0176-48AB-9396-D570A443A13F}" destId="{9735B809-7B5C-475F-A67F-C7BD0662B9E1}" srcOrd="0" destOrd="0" presId="urn:microsoft.com/office/officeart/2011/layout/HexagonRadial"/>
    <dgm:cxn modelId="{8E56A433-C640-4CF1-A498-9F54B8F16AC6}" type="presOf" srcId="{ED209422-6A81-435B-9FA2-99973D9A0F51}" destId="{4E91785B-75CF-4B68-924C-8459930BBA9A}" srcOrd="0" destOrd="0" presId="urn:microsoft.com/office/officeart/2011/layout/HexagonRadial"/>
    <dgm:cxn modelId="{44515C41-0439-491F-B525-8B719B3887DF}" srcId="{C6C5FF8B-721D-41E2-82E0-A41A96A89F0E}" destId="{ED209422-6A81-435B-9FA2-99973D9A0F51}" srcOrd="0" destOrd="0" parTransId="{25478D67-7AE6-42D3-AA76-C97DB622DF16}" sibTransId="{52A5D662-5E87-461C-9F38-B264A79DCBD8}"/>
    <dgm:cxn modelId="{8166584A-CD36-4941-87FC-800A17B8CA9C}" type="presOf" srcId="{FA173340-63AF-49A6-997E-249D8C49FBA0}" destId="{9421006E-96A8-4FC9-84E6-989A329A1EAE}" srcOrd="0" destOrd="0" presId="urn:microsoft.com/office/officeart/2011/layout/HexagonRadial"/>
    <dgm:cxn modelId="{2005BA54-F517-46DC-BB75-EAF51369A127}" srcId="{D8E28A42-B6F3-41AE-9B75-EAD93F0555B5}" destId="{C6C5FF8B-721D-41E2-82E0-A41A96A89F0E}" srcOrd="0" destOrd="0" parTransId="{06A163D1-F75A-4E04-A680-3B2346102A94}" sibTransId="{888F8DA4-1019-4A49-BA0C-02F30532CF75}"/>
    <dgm:cxn modelId="{6982FD55-8D04-47D5-A510-FB3939A9EB01}" srcId="{C6C5FF8B-721D-41E2-82E0-A41A96A89F0E}" destId="{C4FF525D-C571-4DBF-B3F8-91B8D430A38B}" srcOrd="4" destOrd="0" parTransId="{32698913-C0BA-4F7C-8109-53CB3ED4262C}" sibTransId="{7ED122F1-64E8-41B0-B12F-CA79844CDD8E}"/>
    <dgm:cxn modelId="{9F85325C-C25B-419A-BB28-898A332B2F7D}" type="presOf" srcId="{62E4CE87-E1F9-4806-AE3C-635382A0643A}" destId="{49EAED07-8676-4DD0-934A-B87D177EBEB8}" srcOrd="0" destOrd="0" presId="urn:microsoft.com/office/officeart/2011/layout/HexagonRadial"/>
    <dgm:cxn modelId="{3E70A6B5-160E-40E3-98D5-02288D651A34}" srcId="{C6C5FF8B-721D-41E2-82E0-A41A96A89F0E}" destId="{6AF830D9-0176-48AB-9396-D570A443A13F}" srcOrd="5" destOrd="0" parTransId="{E64F34AA-0DA3-493F-BF61-A10DA41D9ECC}" sibTransId="{5339FD05-6B23-498B-9690-E4CC220D474C}"/>
    <dgm:cxn modelId="{A38443BD-4933-4D84-9475-3636C2D58299}" srcId="{C6C5FF8B-721D-41E2-82E0-A41A96A89F0E}" destId="{FA173340-63AF-49A6-997E-249D8C49FBA0}" srcOrd="3" destOrd="0" parTransId="{5C23F46C-7829-469A-8FB6-84339B4D2B06}" sibTransId="{217C7E0F-AE99-4458-A0AD-4D3EA03991DF}"/>
    <dgm:cxn modelId="{2837C6C4-6AC0-4BEC-9295-3AF6CB086354}" type="presOf" srcId="{C6C5FF8B-721D-41E2-82E0-A41A96A89F0E}" destId="{666F13DD-BB40-410E-A924-15D7CB356FD9}" srcOrd="0" destOrd="0" presId="urn:microsoft.com/office/officeart/2011/layout/HexagonRadial"/>
    <dgm:cxn modelId="{23FE4DCB-D53F-45B7-A274-19205A0FC14D}" srcId="{C6C5FF8B-721D-41E2-82E0-A41A96A89F0E}" destId="{9AB904EA-5721-4BE4-9F30-632C64BA93B0}" srcOrd="2" destOrd="0" parTransId="{D23790B1-F0A3-4152-B9E4-D288D8BE5885}" sibTransId="{4DEB83E4-8B32-420A-AC3F-36DC2DCB3FFC}"/>
    <dgm:cxn modelId="{B3AAA1DA-87B5-433F-8415-4BF3B5A1B348}" type="presOf" srcId="{C4FF525D-C571-4DBF-B3F8-91B8D430A38B}" destId="{C3FEA427-8F25-4047-8609-F6F9002EAB1D}" srcOrd="0" destOrd="0" presId="urn:microsoft.com/office/officeart/2011/layout/HexagonRadial"/>
    <dgm:cxn modelId="{98CC7DFE-E58B-4A76-83D3-730330AFD7EB}" type="presParOf" srcId="{0CE46665-3D90-4B26-9E46-5BA388B22D83}" destId="{666F13DD-BB40-410E-A924-15D7CB356FD9}" srcOrd="0" destOrd="0" presId="urn:microsoft.com/office/officeart/2011/layout/HexagonRadial"/>
    <dgm:cxn modelId="{8D6746FC-2DD8-4CD2-BA32-1AABDDD2939A}" type="presParOf" srcId="{0CE46665-3D90-4B26-9E46-5BA388B22D83}" destId="{93D656F5-4E4C-4733-A310-A01634DECF65}" srcOrd="1" destOrd="0" presId="urn:microsoft.com/office/officeart/2011/layout/HexagonRadial"/>
    <dgm:cxn modelId="{6577A742-C68E-4CFA-AC09-A16910998541}" type="presParOf" srcId="{93D656F5-4E4C-4733-A310-A01634DECF65}" destId="{2E1CD2D7-8946-42CD-9407-ECC22592064A}" srcOrd="0" destOrd="0" presId="urn:microsoft.com/office/officeart/2011/layout/HexagonRadial"/>
    <dgm:cxn modelId="{11BA0530-D4B9-46E8-9E55-B61EF970382A}" type="presParOf" srcId="{0CE46665-3D90-4B26-9E46-5BA388B22D83}" destId="{4E91785B-75CF-4B68-924C-8459930BBA9A}" srcOrd="2" destOrd="0" presId="urn:microsoft.com/office/officeart/2011/layout/HexagonRadial"/>
    <dgm:cxn modelId="{A5CB29B2-8C94-403B-9171-2E297DD0DB36}" type="presParOf" srcId="{0CE46665-3D90-4B26-9E46-5BA388B22D83}" destId="{C7354FC9-E416-4E77-ACE9-1AEAC40168E6}" srcOrd="3" destOrd="0" presId="urn:microsoft.com/office/officeart/2011/layout/HexagonRadial"/>
    <dgm:cxn modelId="{66D6581B-5162-4F1E-A9BB-35589C2411EC}" type="presParOf" srcId="{C7354FC9-E416-4E77-ACE9-1AEAC40168E6}" destId="{5707B3C7-4AAC-491C-82B7-8B5A1168AAB1}" srcOrd="0" destOrd="0" presId="urn:microsoft.com/office/officeart/2011/layout/HexagonRadial"/>
    <dgm:cxn modelId="{1123155A-72C3-4DF7-85AC-3F6C8CCDCC1A}" type="presParOf" srcId="{0CE46665-3D90-4B26-9E46-5BA388B22D83}" destId="{49EAED07-8676-4DD0-934A-B87D177EBEB8}" srcOrd="4" destOrd="0" presId="urn:microsoft.com/office/officeart/2011/layout/HexagonRadial"/>
    <dgm:cxn modelId="{D6C1B005-7C09-47F8-A569-6639C555A519}" type="presParOf" srcId="{0CE46665-3D90-4B26-9E46-5BA388B22D83}" destId="{56F68CC1-E8F0-4602-B4A7-7C11790931F6}" srcOrd="5" destOrd="0" presId="urn:microsoft.com/office/officeart/2011/layout/HexagonRadial"/>
    <dgm:cxn modelId="{66D723B4-E514-4654-B476-8C7C097B881C}" type="presParOf" srcId="{56F68CC1-E8F0-4602-B4A7-7C11790931F6}" destId="{24592069-EE6D-4057-A7A1-1FB70494EEF1}" srcOrd="0" destOrd="0" presId="urn:microsoft.com/office/officeart/2011/layout/HexagonRadial"/>
    <dgm:cxn modelId="{A43CB0D5-DF76-4975-ACA4-D71514790CD1}" type="presParOf" srcId="{0CE46665-3D90-4B26-9E46-5BA388B22D83}" destId="{C97E55F7-BE6F-4FCD-905B-0646231D3629}" srcOrd="6" destOrd="0" presId="urn:microsoft.com/office/officeart/2011/layout/HexagonRadial"/>
    <dgm:cxn modelId="{A0FD1325-5312-4000-8261-DDD5300D1208}" type="presParOf" srcId="{0CE46665-3D90-4B26-9E46-5BA388B22D83}" destId="{04AB79A0-20B2-48C3-9C37-5A30782EF754}" srcOrd="7" destOrd="0" presId="urn:microsoft.com/office/officeart/2011/layout/HexagonRadial"/>
    <dgm:cxn modelId="{B442DEFE-2628-4E24-AB4F-02EAD2CF4693}" type="presParOf" srcId="{04AB79A0-20B2-48C3-9C37-5A30782EF754}" destId="{1A1FECC5-2FF3-46EF-8D8F-90F2F277B718}" srcOrd="0" destOrd="0" presId="urn:microsoft.com/office/officeart/2011/layout/HexagonRadial"/>
    <dgm:cxn modelId="{11A2A01E-3C9C-4169-B980-136FE47BC892}" type="presParOf" srcId="{0CE46665-3D90-4B26-9E46-5BA388B22D83}" destId="{9421006E-96A8-4FC9-84E6-989A329A1EAE}" srcOrd="8" destOrd="0" presId="urn:microsoft.com/office/officeart/2011/layout/HexagonRadial"/>
    <dgm:cxn modelId="{7A86B25E-942D-4013-9023-5F33429DB8A7}" type="presParOf" srcId="{0CE46665-3D90-4B26-9E46-5BA388B22D83}" destId="{2CE70A43-1A22-4216-A351-398A47A16A64}" srcOrd="9" destOrd="0" presId="urn:microsoft.com/office/officeart/2011/layout/HexagonRadial"/>
    <dgm:cxn modelId="{37A446CB-E584-4714-A51F-03BC2FDCB28A}" type="presParOf" srcId="{2CE70A43-1A22-4216-A351-398A47A16A64}" destId="{1A1E3A57-21D2-40DB-95A3-4659A6A3517B}" srcOrd="0" destOrd="0" presId="urn:microsoft.com/office/officeart/2011/layout/HexagonRadial"/>
    <dgm:cxn modelId="{ED719C09-B03D-455B-8D3F-10FDB1D72251}" type="presParOf" srcId="{0CE46665-3D90-4B26-9E46-5BA388B22D83}" destId="{C3FEA427-8F25-4047-8609-F6F9002EAB1D}" srcOrd="10" destOrd="0" presId="urn:microsoft.com/office/officeart/2011/layout/HexagonRadial"/>
    <dgm:cxn modelId="{CB117BA4-360B-43EE-8597-8D7F014B06C4}" type="presParOf" srcId="{0CE46665-3D90-4B26-9E46-5BA388B22D83}" destId="{348F9FB0-050D-418D-86FF-5161D654C67C}" srcOrd="11" destOrd="0" presId="urn:microsoft.com/office/officeart/2011/layout/HexagonRadial"/>
    <dgm:cxn modelId="{819DE7B5-3F86-4602-9CE7-F9313F7EB16E}" type="presParOf" srcId="{348F9FB0-050D-418D-86FF-5161D654C67C}" destId="{626FD41C-6ABC-4BDC-BC57-228BE9E48885}" srcOrd="0" destOrd="0" presId="urn:microsoft.com/office/officeart/2011/layout/HexagonRadial"/>
    <dgm:cxn modelId="{7BEA5427-8D01-4EAB-A1EF-C70ED00FA545}" type="presParOf" srcId="{0CE46665-3D90-4B26-9E46-5BA388B22D83}" destId="{9735B809-7B5C-475F-A67F-C7BD0662B9E1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4ED05F7-63F2-4CF7-AFBA-0469D690294D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B78428B-2FEC-46E7-9184-2167B47EF651}">
      <dgm:prSet phldrT="[Text]" custT="1"/>
      <dgm:spPr/>
      <dgm:t>
        <a:bodyPr/>
        <a:lstStyle/>
        <a:p>
          <a:r>
            <a:rPr lang="en-IN" sz="1800" b="0" dirty="0"/>
            <a:t>Developers</a:t>
          </a:r>
          <a:endParaRPr lang="en-IN" sz="1600" b="0" dirty="0"/>
        </a:p>
      </dgm:t>
    </dgm:pt>
    <dgm:pt modelId="{97B1AC54-E41F-4968-84DD-A3045F80DC42}" type="parTrans" cxnId="{06B50011-B506-4E46-967F-3AD3B8125671}">
      <dgm:prSet/>
      <dgm:spPr/>
      <dgm:t>
        <a:bodyPr/>
        <a:lstStyle/>
        <a:p>
          <a:endParaRPr lang="en-IN"/>
        </a:p>
      </dgm:t>
    </dgm:pt>
    <dgm:pt modelId="{37DC9B83-CEC2-4F87-BC0C-C881526851F7}" type="sibTrans" cxnId="{06B50011-B506-4E46-967F-3AD3B8125671}">
      <dgm:prSet/>
      <dgm:spPr/>
      <dgm:t>
        <a:bodyPr/>
        <a:lstStyle/>
        <a:p>
          <a:endParaRPr lang="en-IN"/>
        </a:p>
      </dgm:t>
    </dgm:pt>
    <dgm:pt modelId="{07F16940-7DDC-4D94-B5C5-8BE57C1A7336}">
      <dgm:prSet phldrT="[Text]" custT="1"/>
      <dgm:spPr/>
      <dgm:t>
        <a:bodyPr/>
        <a:lstStyle/>
        <a:p>
          <a:r>
            <a:rPr lang="en-US" sz="1100" dirty="0"/>
            <a:t>Write, debug, and maintain the codebase. Implement features and fix bugs according to the project requirements.</a:t>
          </a:r>
          <a:endParaRPr lang="en-IN" sz="1100" dirty="0"/>
        </a:p>
      </dgm:t>
    </dgm:pt>
    <dgm:pt modelId="{EF1DCF8C-9225-42D9-8F23-D717B129E7C3}" type="sibTrans" cxnId="{05B9453D-47FB-49A4-BC8B-6DFC63D87920}">
      <dgm:prSet/>
      <dgm:spPr/>
      <dgm:t>
        <a:bodyPr/>
        <a:lstStyle/>
        <a:p>
          <a:endParaRPr lang="en-IN"/>
        </a:p>
      </dgm:t>
    </dgm:pt>
    <dgm:pt modelId="{35BB14A4-0891-4AE6-AE04-F33DE7ECCB94}" type="parTrans" cxnId="{05B9453D-47FB-49A4-BC8B-6DFC63D87920}">
      <dgm:prSet/>
      <dgm:spPr/>
      <dgm:t>
        <a:bodyPr/>
        <a:lstStyle/>
        <a:p>
          <a:endParaRPr lang="en-IN"/>
        </a:p>
      </dgm:t>
    </dgm:pt>
    <dgm:pt modelId="{D43943AD-8CC2-48C7-A269-4D3CF0E19F33}">
      <dgm:prSet custT="1"/>
      <dgm:spPr/>
      <dgm:t>
        <a:bodyPr/>
        <a:lstStyle/>
        <a:p>
          <a:r>
            <a:rPr lang="en-US" sz="1100" dirty="0"/>
            <a:t>Skills: Proficiency in programming languages, problem-solving, and collaboration</a:t>
          </a:r>
          <a:endParaRPr lang="en-IN" sz="1100" dirty="0"/>
        </a:p>
      </dgm:t>
    </dgm:pt>
    <dgm:pt modelId="{89448D3D-4F10-4744-877F-3C6C8873B8C3}" type="sibTrans" cxnId="{D24127F0-C2D1-4C7C-8519-E23FEED24756}">
      <dgm:prSet/>
      <dgm:spPr/>
      <dgm:t>
        <a:bodyPr/>
        <a:lstStyle/>
        <a:p>
          <a:endParaRPr lang="en-IN"/>
        </a:p>
      </dgm:t>
    </dgm:pt>
    <dgm:pt modelId="{53E4ED39-828B-45CA-9E0D-B66E04B4DB4A}" type="parTrans" cxnId="{D24127F0-C2D1-4C7C-8519-E23FEED24756}">
      <dgm:prSet/>
      <dgm:spPr/>
      <dgm:t>
        <a:bodyPr/>
        <a:lstStyle/>
        <a:p>
          <a:endParaRPr lang="en-IN"/>
        </a:p>
      </dgm:t>
    </dgm:pt>
    <dgm:pt modelId="{A52430EE-C98C-4BC3-85BA-3F65F18D4980}">
      <dgm:prSet phldrT="[Text]" custT="1"/>
      <dgm:spPr/>
      <dgm:t>
        <a:bodyPr/>
        <a:lstStyle/>
        <a:p>
          <a:r>
            <a:rPr lang="en-IN" sz="2000" dirty="0"/>
            <a:t>Testers</a:t>
          </a:r>
          <a:endParaRPr lang="en-IN" sz="1600" dirty="0"/>
        </a:p>
      </dgm:t>
    </dgm:pt>
    <dgm:pt modelId="{3F946E43-7601-4DA3-A571-1581BED0EFB1}" type="sibTrans" cxnId="{7A939A67-464C-421C-968E-A6EC9709AAB0}">
      <dgm:prSet/>
      <dgm:spPr/>
      <dgm:t>
        <a:bodyPr/>
        <a:lstStyle/>
        <a:p>
          <a:endParaRPr lang="en-IN"/>
        </a:p>
      </dgm:t>
    </dgm:pt>
    <dgm:pt modelId="{51811D1D-3CC2-4BB1-9387-626600BC375F}" type="parTrans" cxnId="{7A939A67-464C-421C-968E-A6EC9709AAB0}">
      <dgm:prSet/>
      <dgm:spPr/>
      <dgm:t>
        <a:bodyPr/>
        <a:lstStyle/>
        <a:p>
          <a:endParaRPr lang="en-IN"/>
        </a:p>
      </dgm:t>
    </dgm:pt>
    <dgm:pt modelId="{5084CA15-21B1-495B-B5D2-BB4781E3E7B9}">
      <dgm:prSet phldrT="[Text]" custT="1"/>
      <dgm:spPr/>
      <dgm:t>
        <a:bodyPr/>
        <a:lstStyle/>
        <a:p>
          <a:r>
            <a:rPr lang="en-US" sz="1100" dirty="0"/>
            <a:t>Design and execute test cases to ensure the software meets quality standards. Identify and report defects for developers to fix.</a:t>
          </a:r>
          <a:endParaRPr lang="en-IN" sz="1100" dirty="0"/>
        </a:p>
      </dgm:t>
    </dgm:pt>
    <dgm:pt modelId="{C5E037E6-58A9-426F-9F7F-462F6E26C91D}" type="sibTrans" cxnId="{D3092463-BFC6-409E-ADBA-FDA9A7D00332}">
      <dgm:prSet/>
      <dgm:spPr/>
      <dgm:t>
        <a:bodyPr/>
        <a:lstStyle/>
        <a:p>
          <a:endParaRPr lang="en-IN"/>
        </a:p>
      </dgm:t>
    </dgm:pt>
    <dgm:pt modelId="{CC274FB1-0002-47C5-93F3-4503C9289BA8}" type="parTrans" cxnId="{D3092463-BFC6-409E-ADBA-FDA9A7D00332}">
      <dgm:prSet/>
      <dgm:spPr/>
      <dgm:t>
        <a:bodyPr/>
        <a:lstStyle/>
        <a:p>
          <a:endParaRPr lang="en-IN"/>
        </a:p>
      </dgm:t>
    </dgm:pt>
    <dgm:pt modelId="{1BB08793-31C5-44F4-A961-F6DB377FE9C6}">
      <dgm:prSet custT="1"/>
      <dgm:spPr/>
      <dgm:t>
        <a:bodyPr/>
        <a:lstStyle/>
        <a:p>
          <a:r>
            <a:rPr lang="en-US" sz="1100" dirty="0"/>
            <a:t>Skills: Attention to detail, analytical thinking, and knowledge of testing methodologies and tools.</a:t>
          </a:r>
          <a:endParaRPr lang="en-IN" sz="1100" dirty="0"/>
        </a:p>
      </dgm:t>
    </dgm:pt>
    <dgm:pt modelId="{35B6A973-F0EB-4582-9490-46EE74120A11}" type="sibTrans" cxnId="{8284363E-7F0D-42E9-8D9B-0DB7739DDEA6}">
      <dgm:prSet/>
      <dgm:spPr/>
      <dgm:t>
        <a:bodyPr/>
        <a:lstStyle/>
        <a:p>
          <a:endParaRPr lang="en-IN"/>
        </a:p>
      </dgm:t>
    </dgm:pt>
    <dgm:pt modelId="{1E7BD6C2-6F9C-49DC-AADD-0B703A39E8B6}" type="parTrans" cxnId="{8284363E-7F0D-42E9-8D9B-0DB7739DDEA6}">
      <dgm:prSet/>
      <dgm:spPr/>
      <dgm:t>
        <a:bodyPr/>
        <a:lstStyle/>
        <a:p>
          <a:endParaRPr lang="en-IN"/>
        </a:p>
      </dgm:t>
    </dgm:pt>
    <dgm:pt modelId="{D2493025-A0CC-431C-B776-0A60880DC346}">
      <dgm:prSet phldrT="[Text]" custT="1"/>
      <dgm:spPr/>
      <dgm:t>
        <a:bodyPr/>
        <a:lstStyle/>
        <a:p>
          <a:pPr algn="ctr"/>
          <a:r>
            <a:rPr lang="en-IN" sz="1800" dirty="0"/>
            <a:t>Project Managers</a:t>
          </a:r>
        </a:p>
      </dgm:t>
    </dgm:pt>
    <dgm:pt modelId="{90F55BB9-C001-4A71-8002-A850B3BC54E4}" type="sibTrans" cxnId="{37CB8FEF-17CE-461C-9640-9FF6E70CD848}">
      <dgm:prSet/>
      <dgm:spPr/>
      <dgm:t>
        <a:bodyPr/>
        <a:lstStyle/>
        <a:p>
          <a:endParaRPr lang="en-IN"/>
        </a:p>
      </dgm:t>
    </dgm:pt>
    <dgm:pt modelId="{14D6ACC9-AF18-4592-ACC3-4CF84149E8E2}" type="parTrans" cxnId="{37CB8FEF-17CE-461C-9640-9FF6E70CD848}">
      <dgm:prSet/>
      <dgm:spPr/>
      <dgm:t>
        <a:bodyPr/>
        <a:lstStyle/>
        <a:p>
          <a:endParaRPr lang="en-IN"/>
        </a:p>
      </dgm:t>
    </dgm:pt>
    <dgm:pt modelId="{B35CAA32-234C-485D-91B1-2CFD43415C0B}">
      <dgm:prSet phldrT="[Text]"/>
      <dgm:spPr/>
      <dgm:t>
        <a:bodyPr/>
        <a:lstStyle/>
        <a:p>
          <a:pPr algn="l"/>
          <a:r>
            <a:rPr lang="en-US" sz="1000" dirty="0"/>
            <a:t>Plan, execute, and close projects. Manage timelines, resources, and communication between stakeholders to ensure project goals are met.</a:t>
          </a:r>
          <a:endParaRPr lang="en-IN" sz="1000" dirty="0"/>
        </a:p>
      </dgm:t>
    </dgm:pt>
    <dgm:pt modelId="{78342A6A-B23E-4E8D-B31C-78893E4CB439}" type="sibTrans" cxnId="{D621D58B-3AA6-4D6A-ADAC-36DB6BC3C0A2}">
      <dgm:prSet/>
      <dgm:spPr/>
      <dgm:t>
        <a:bodyPr/>
        <a:lstStyle/>
        <a:p>
          <a:endParaRPr lang="en-IN"/>
        </a:p>
      </dgm:t>
    </dgm:pt>
    <dgm:pt modelId="{04D82823-63C5-4BD0-A1C3-64379F15E2CB}" type="parTrans" cxnId="{D621D58B-3AA6-4D6A-ADAC-36DB6BC3C0A2}">
      <dgm:prSet/>
      <dgm:spPr/>
      <dgm:t>
        <a:bodyPr/>
        <a:lstStyle/>
        <a:p>
          <a:endParaRPr lang="en-IN"/>
        </a:p>
      </dgm:t>
    </dgm:pt>
    <dgm:pt modelId="{A759359B-16FF-4531-86D4-9F78FFBC48D2}">
      <dgm:prSet/>
      <dgm:spPr/>
      <dgm:t>
        <a:bodyPr/>
        <a:lstStyle/>
        <a:p>
          <a:pPr algn="l"/>
          <a:r>
            <a:rPr lang="en-US" sz="1000" dirty="0"/>
            <a:t>Skills: Leadership, communication, organizational skills, and understanding of project management methodologies (e.g., Agile, Waterfall).</a:t>
          </a:r>
          <a:endParaRPr lang="en-IN" sz="1000" dirty="0"/>
        </a:p>
      </dgm:t>
    </dgm:pt>
    <dgm:pt modelId="{765F97A0-EFB3-41EF-81A0-5A6B10F0201A}" type="sibTrans" cxnId="{DCC6C09A-9DA8-4099-9B3E-BEEEA6855ED9}">
      <dgm:prSet/>
      <dgm:spPr/>
      <dgm:t>
        <a:bodyPr/>
        <a:lstStyle/>
        <a:p>
          <a:endParaRPr lang="en-IN"/>
        </a:p>
      </dgm:t>
    </dgm:pt>
    <dgm:pt modelId="{1A8D4A94-E769-4804-82BC-A5D44FB0B973}" type="parTrans" cxnId="{DCC6C09A-9DA8-4099-9B3E-BEEEA6855ED9}">
      <dgm:prSet/>
      <dgm:spPr/>
      <dgm:t>
        <a:bodyPr/>
        <a:lstStyle/>
        <a:p>
          <a:endParaRPr lang="en-IN"/>
        </a:p>
      </dgm:t>
    </dgm:pt>
    <dgm:pt modelId="{BE9E0B49-FA42-4596-A42A-83D833F33405}">
      <dgm:prSet custT="1"/>
      <dgm:spPr/>
      <dgm:t>
        <a:bodyPr/>
        <a:lstStyle/>
        <a:p>
          <a:pPr algn="ctr"/>
          <a:r>
            <a:rPr lang="en-IN" sz="1800" dirty="0"/>
            <a:t>Scrum Masters</a:t>
          </a:r>
        </a:p>
      </dgm:t>
    </dgm:pt>
    <dgm:pt modelId="{18B943F8-5D90-40D5-9F06-16358224A11E}" type="sibTrans" cxnId="{016BC9DD-BA0C-4365-80AB-7D0AF916CFAC}">
      <dgm:prSet/>
      <dgm:spPr/>
      <dgm:t>
        <a:bodyPr/>
        <a:lstStyle/>
        <a:p>
          <a:endParaRPr lang="en-IN"/>
        </a:p>
      </dgm:t>
    </dgm:pt>
    <dgm:pt modelId="{3E4CCB79-1FF3-439D-800D-A2531D6774AB}" type="parTrans" cxnId="{016BC9DD-BA0C-4365-80AB-7D0AF916CFAC}">
      <dgm:prSet/>
      <dgm:spPr/>
      <dgm:t>
        <a:bodyPr/>
        <a:lstStyle/>
        <a:p>
          <a:endParaRPr lang="en-IN"/>
        </a:p>
      </dgm:t>
    </dgm:pt>
    <dgm:pt modelId="{8B10FAA9-928A-49E6-935D-1DAAFFB6C974}">
      <dgm:prSet/>
      <dgm:spPr/>
      <dgm:t>
        <a:bodyPr/>
        <a:lstStyle/>
        <a:p>
          <a:pPr algn="l"/>
          <a:r>
            <a:rPr lang="en-US" sz="1000" dirty="0"/>
            <a:t>Facilitate Scrum practices, remove impediments, and ensure the team follows Agile principles. Support the team in achieving sprint goals.</a:t>
          </a:r>
          <a:endParaRPr lang="en-IN" sz="1000" dirty="0"/>
        </a:p>
      </dgm:t>
    </dgm:pt>
    <dgm:pt modelId="{C41D2848-607F-4120-9749-315769439A66}" type="sibTrans" cxnId="{3B821047-8DE7-4893-BE59-3CFE8BDBD924}">
      <dgm:prSet/>
      <dgm:spPr/>
      <dgm:t>
        <a:bodyPr/>
        <a:lstStyle/>
        <a:p>
          <a:endParaRPr lang="en-IN"/>
        </a:p>
      </dgm:t>
    </dgm:pt>
    <dgm:pt modelId="{8C9657D4-F749-40BA-8369-70906E67110E}" type="parTrans" cxnId="{3B821047-8DE7-4893-BE59-3CFE8BDBD924}">
      <dgm:prSet/>
      <dgm:spPr/>
      <dgm:t>
        <a:bodyPr/>
        <a:lstStyle/>
        <a:p>
          <a:endParaRPr lang="en-IN"/>
        </a:p>
      </dgm:t>
    </dgm:pt>
    <dgm:pt modelId="{62DF482D-CA1C-4697-8DBA-2318503D0BA6}">
      <dgm:prSet/>
      <dgm:spPr/>
      <dgm:t>
        <a:bodyPr/>
        <a:lstStyle/>
        <a:p>
          <a:pPr algn="l"/>
          <a:r>
            <a:rPr lang="en-US" sz="1000" dirty="0"/>
            <a:t>Skills: Facilitation, conflict resolution, and understanding of Scrum and Agile practices.</a:t>
          </a:r>
          <a:endParaRPr lang="en-IN" sz="1000" dirty="0"/>
        </a:p>
      </dgm:t>
    </dgm:pt>
    <dgm:pt modelId="{C07D80E2-2867-4776-BDA0-762055433EE6}" type="sibTrans" cxnId="{F3446B93-9E18-4971-8161-0BE6821C4BA7}">
      <dgm:prSet/>
      <dgm:spPr/>
      <dgm:t>
        <a:bodyPr/>
        <a:lstStyle/>
        <a:p>
          <a:endParaRPr lang="en-IN"/>
        </a:p>
      </dgm:t>
    </dgm:pt>
    <dgm:pt modelId="{D4D7A279-590B-48B0-89FE-C9DA00EE8CFD}" type="parTrans" cxnId="{F3446B93-9E18-4971-8161-0BE6821C4BA7}">
      <dgm:prSet/>
      <dgm:spPr/>
      <dgm:t>
        <a:bodyPr/>
        <a:lstStyle/>
        <a:p>
          <a:endParaRPr lang="en-IN"/>
        </a:p>
      </dgm:t>
    </dgm:pt>
    <dgm:pt modelId="{E65C25A7-60F4-469B-8CBF-3EDA37378218}">
      <dgm:prSet custT="1"/>
      <dgm:spPr/>
      <dgm:t>
        <a:bodyPr/>
        <a:lstStyle/>
        <a:p>
          <a:pPr algn="ctr"/>
          <a:r>
            <a:rPr lang="en-IN" sz="1800" dirty="0"/>
            <a:t>Product Owners</a:t>
          </a:r>
        </a:p>
      </dgm:t>
    </dgm:pt>
    <dgm:pt modelId="{6A287CCE-50E4-47D4-922C-06321B988A24}" type="sibTrans" cxnId="{9CBA8A0E-7DC6-4E77-91AD-AD3BD224CD96}">
      <dgm:prSet/>
      <dgm:spPr/>
      <dgm:t>
        <a:bodyPr/>
        <a:lstStyle/>
        <a:p>
          <a:endParaRPr lang="en-IN"/>
        </a:p>
      </dgm:t>
    </dgm:pt>
    <dgm:pt modelId="{618FD28C-8704-4E77-B9FE-24C8C9D888B7}" type="parTrans" cxnId="{9CBA8A0E-7DC6-4E77-91AD-AD3BD224CD96}">
      <dgm:prSet/>
      <dgm:spPr/>
      <dgm:t>
        <a:bodyPr/>
        <a:lstStyle/>
        <a:p>
          <a:endParaRPr lang="en-IN"/>
        </a:p>
      </dgm:t>
    </dgm:pt>
    <dgm:pt modelId="{DC1E365C-AABA-442B-BFE6-2DE5707E3AC9}">
      <dgm:prSet/>
      <dgm:spPr/>
      <dgm:t>
        <a:bodyPr/>
        <a:lstStyle/>
        <a:p>
          <a:pPr algn="l"/>
          <a:r>
            <a:rPr lang="en-US" sz="1000" dirty="0"/>
            <a:t>Define the product vision and manage the product backlog. Prioritize features and work closely with the team to deliver value to customers.</a:t>
          </a:r>
          <a:endParaRPr lang="en-IN" sz="1000" dirty="0"/>
        </a:p>
      </dgm:t>
    </dgm:pt>
    <dgm:pt modelId="{38C274B6-5D24-4BDE-8202-595B567CE826}" type="parTrans" cxnId="{9477C1B9-A22C-4A27-9487-25FCCEDA6D46}">
      <dgm:prSet/>
      <dgm:spPr/>
      <dgm:t>
        <a:bodyPr/>
        <a:lstStyle/>
        <a:p>
          <a:endParaRPr lang="en-IN"/>
        </a:p>
      </dgm:t>
    </dgm:pt>
    <dgm:pt modelId="{FE756E59-2473-458D-BE50-9C4F6DBEA514}" type="sibTrans" cxnId="{9477C1B9-A22C-4A27-9487-25FCCEDA6D46}">
      <dgm:prSet/>
      <dgm:spPr/>
      <dgm:t>
        <a:bodyPr/>
        <a:lstStyle/>
        <a:p>
          <a:endParaRPr lang="en-IN"/>
        </a:p>
      </dgm:t>
    </dgm:pt>
    <dgm:pt modelId="{A2835307-A90E-46D8-8B4B-23A10594F5E1}">
      <dgm:prSet/>
      <dgm:spPr/>
      <dgm:t>
        <a:bodyPr/>
        <a:lstStyle/>
        <a:p>
          <a:pPr algn="l"/>
          <a:r>
            <a:rPr lang="en-US" sz="1000" dirty="0"/>
            <a:t>Skills: Stakeholder management, decision-making, and understanding of market needs and user requirements.</a:t>
          </a:r>
          <a:endParaRPr lang="en-IN" sz="1000" dirty="0"/>
        </a:p>
      </dgm:t>
    </dgm:pt>
    <dgm:pt modelId="{DA079DF1-14A5-4CAD-B536-F4A97B92F5ED}" type="parTrans" cxnId="{FD297A57-4C81-47A0-82B7-DC155F1830CD}">
      <dgm:prSet/>
      <dgm:spPr/>
      <dgm:t>
        <a:bodyPr/>
        <a:lstStyle/>
        <a:p>
          <a:endParaRPr lang="en-IN"/>
        </a:p>
      </dgm:t>
    </dgm:pt>
    <dgm:pt modelId="{B6C4D92C-4916-4DD5-B71D-CF7A72B4A92D}" type="sibTrans" cxnId="{FD297A57-4C81-47A0-82B7-DC155F1830CD}">
      <dgm:prSet/>
      <dgm:spPr/>
      <dgm:t>
        <a:bodyPr/>
        <a:lstStyle/>
        <a:p>
          <a:endParaRPr lang="en-IN"/>
        </a:p>
      </dgm:t>
    </dgm:pt>
    <dgm:pt modelId="{C08196BF-0C79-4A1A-A5B1-EB59D46EE00B}">
      <dgm:prSet/>
      <dgm:spPr/>
      <dgm:t>
        <a:bodyPr/>
        <a:lstStyle/>
        <a:p>
          <a:pPr algn="l"/>
          <a:endParaRPr lang="en-IN" sz="1000" dirty="0"/>
        </a:p>
      </dgm:t>
    </dgm:pt>
    <dgm:pt modelId="{CAEA839D-EF1A-430A-998F-CE2BD3A85616}" type="parTrans" cxnId="{F042EFFC-DC24-4FA9-8E36-E50DAB680D5D}">
      <dgm:prSet/>
      <dgm:spPr/>
      <dgm:t>
        <a:bodyPr/>
        <a:lstStyle/>
        <a:p>
          <a:endParaRPr lang="en-IN"/>
        </a:p>
      </dgm:t>
    </dgm:pt>
    <dgm:pt modelId="{7B838082-3CF5-4090-A2BE-DAAA713AF37F}" type="sibTrans" cxnId="{F042EFFC-DC24-4FA9-8E36-E50DAB680D5D}">
      <dgm:prSet/>
      <dgm:spPr/>
      <dgm:t>
        <a:bodyPr/>
        <a:lstStyle/>
        <a:p>
          <a:endParaRPr lang="en-IN"/>
        </a:p>
      </dgm:t>
    </dgm:pt>
    <dgm:pt modelId="{B2D35274-3626-4AAC-B741-B440EB87A4FA}">
      <dgm:prSet/>
      <dgm:spPr/>
      <dgm:t>
        <a:bodyPr/>
        <a:lstStyle/>
        <a:p>
          <a:pPr algn="l"/>
          <a:endParaRPr lang="en-IN" sz="1000" dirty="0"/>
        </a:p>
      </dgm:t>
    </dgm:pt>
    <dgm:pt modelId="{9D6441DE-CA26-47CA-A953-FD4C7024FEF8}" type="parTrans" cxnId="{6B4922EB-6569-40E0-B1D3-FCB699CBF0FD}">
      <dgm:prSet/>
      <dgm:spPr/>
      <dgm:t>
        <a:bodyPr/>
        <a:lstStyle/>
        <a:p>
          <a:endParaRPr lang="en-IN"/>
        </a:p>
      </dgm:t>
    </dgm:pt>
    <dgm:pt modelId="{894FBDFB-F66A-4F35-B95F-684DC55A03A5}" type="sibTrans" cxnId="{6B4922EB-6569-40E0-B1D3-FCB699CBF0FD}">
      <dgm:prSet/>
      <dgm:spPr/>
      <dgm:t>
        <a:bodyPr/>
        <a:lstStyle/>
        <a:p>
          <a:endParaRPr lang="en-IN"/>
        </a:p>
      </dgm:t>
    </dgm:pt>
    <dgm:pt modelId="{7AD3783E-A96A-4E6C-B9D1-B340D815818D}">
      <dgm:prSet phldrT="[Text]"/>
      <dgm:spPr/>
      <dgm:t>
        <a:bodyPr/>
        <a:lstStyle/>
        <a:p>
          <a:pPr algn="l"/>
          <a:endParaRPr lang="en-IN" sz="1000" dirty="0"/>
        </a:p>
      </dgm:t>
    </dgm:pt>
    <dgm:pt modelId="{33A6F3C5-41F3-47D1-94C9-63F907902F6F}" type="parTrans" cxnId="{96853237-F502-4E30-8153-C95803BC927D}">
      <dgm:prSet/>
      <dgm:spPr/>
      <dgm:t>
        <a:bodyPr/>
        <a:lstStyle/>
        <a:p>
          <a:endParaRPr lang="en-IN"/>
        </a:p>
      </dgm:t>
    </dgm:pt>
    <dgm:pt modelId="{22179478-0C3B-4B45-A4E6-3325346BBEC2}" type="sibTrans" cxnId="{96853237-F502-4E30-8153-C95803BC927D}">
      <dgm:prSet/>
      <dgm:spPr/>
      <dgm:t>
        <a:bodyPr/>
        <a:lstStyle/>
        <a:p>
          <a:endParaRPr lang="en-IN"/>
        </a:p>
      </dgm:t>
    </dgm:pt>
    <dgm:pt modelId="{8F39EB4D-6ECB-48BC-AA7F-798C72784A01}">
      <dgm:prSet phldrT="[Text]" custT="1"/>
      <dgm:spPr/>
      <dgm:t>
        <a:bodyPr/>
        <a:lstStyle/>
        <a:p>
          <a:endParaRPr lang="en-IN" sz="1100" dirty="0"/>
        </a:p>
      </dgm:t>
    </dgm:pt>
    <dgm:pt modelId="{8D651665-936B-4FD1-947B-9FCE35A3E611}" type="parTrans" cxnId="{5AEDE8A3-90D6-44D0-9C3E-DDD51DD63A6E}">
      <dgm:prSet/>
      <dgm:spPr/>
      <dgm:t>
        <a:bodyPr/>
        <a:lstStyle/>
        <a:p>
          <a:endParaRPr lang="en-IN"/>
        </a:p>
      </dgm:t>
    </dgm:pt>
    <dgm:pt modelId="{7AE63D85-5836-4EE3-B8E9-A354065BC9BC}" type="sibTrans" cxnId="{5AEDE8A3-90D6-44D0-9C3E-DDD51DD63A6E}">
      <dgm:prSet/>
      <dgm:spPr/>
      <dgm:t>
        <a:bodyPr/>
        <a:lstStyle/>
        <a:p>
          <a:endParaRPr lang="en-IN"/>
        </a:p>
      </dgm:t>
    </dgm:pt>
    <dgm:pt modelId="{18F54CF6-E205-4510-A5E8-6C45DE3BEB02}">
      <dgm:prSet phldrT="[Text]" custT="1"/>
      <dgm:spPr/>
      <dgm:t>
        <a:bodyPr/>
        <a:lstStyle/>
        <a:p>
          <a:endParaRPr lang="en-IN" sz="1100" dirty="0"/>
        </a:p>
      </dgm:t>
    </dgm:pt>
    <dgm:pt modelId="{94442270-0468-4729-B198-D06BC9ECEB5B}" type="parTrans" cxnId="{950815BD-FE47-4791-A917-2C86EDFA878E}">
      <dgm:prSet/>
      <dgm:spPr/>
      <dgm:t>
        <a:bodyPr/>
        <a:lstStyle/>
        <a:p>
          <a:endParaRPr lang="en-IN"/>
        </a:p>
      </dgm:t>
    </dgm:pt>
    <dgm:pt modelId="{FC902649-5F8F-4DF7-B77A-39A0D9B465EE}" type="sibTrans" cxnId="{950815BD-FE47-4791-A917-2C86EDFA878E}">
      <dgm:prSet/>
      <dgm:spPr/>
      <dgm:t>
        <a:bodyPr/>
        <a:lstStyle/>
        <a:p>
          <a:endParaRPr lang="en-IN"/>
        </a:p>
      </dgm:t>
    </dgm:pt>
    <dgm:pt modelId="{56B1D08B-E135-400D-B960-FAEF7A565BD5}">
      <dgm:prSet custT="1"/>
      <dgm:spPr/>
      <dgm:t>
        <a:bodyPr/>
        <a:lstStyle/>
        <a:p>
          <a:pPr algn="ctr"/>
          <a:r>
            <a:rPr lang="en-IN" sz="1800" dirty="0"/>
            <a:t>UX/UI Designers</a:t>
          </a:r>
        </a:p>
      </dgm:t>
    </dgm:pt>
    <dgm:pt modelId="{BD6C2C6E-A7E3-4E86-AD48-BD6DF31E373F}" type="parTrans" cxnId="{704A86A9-A593-4E06-9543-F9022D0A307B}">
      <dgm:prSet/>
      <dgm:spPr/>
      <dgm:t>
        <a:bodyPr/>
        <a:lstStyle/>
        <a:p>
          <a:endParaRPr lang="en-IN"/>
        </a:p>
      </dgm:t>
    </dgm:pt>
    <dgm:pt modelId="{FBBF2BC2-37D1-4E4D-A09C-966BA057EC0D}" type="sibTrans" cxnId="{704A86A9-A593-4E06-9543-F9022D0A307B}">
      <dgm:prSet/>
      <dgm:spPr/>
      <dgm:t>
        <a:bodyPr/>
        <a:lstStyle/>
        <a:p>
          <a:endParaRPr lang="en-IN"/>
        </a:p>
      </dgm:t>
    </dgm:pt>
    <dgm:pt modelId="{D4D7FA5E-21E3-45DA-AD6B-ADAA29FF3D23}">
      <dgm:prSet/>
      <dgm:spPr/>
      <dgm:t>
        <a:bodyPr/>
        <a:lstStyle/>
        <a:p>
          <a:pPr algn="l"/>
          <a:r>
            <a:rPr lang="en-US" sz="1100" dirty="0"/>
            <a:t>Design the user interface and user experience of the software. Ensure the product is user-friendly and visually appealing.</a:t>
          </a:r>
          <a:endParaRPr lang="en-IN" sz="1100" dirty="0"/>
        </a:p>
      </dgm:t>
    </dgm:pt>
    <dgm:pt modelId="{2DC47673-AF6D-4D89-B3F2-39FFAC7AE6FD}" type="parTrans" cxnId="{E9EA92D9-30E4-49DB-9601-B7E184B02E81}">
      <dgm:prSet/>
      <dgm:spPr/>
      <dgm:t>
        <a:bodyPr/>
        <a:lstStyle/>
        <a:p>
          <a:endParaRPr lang="en-IN"/>
        </a:p>
      </dgm:t>
    </dgm:pt>
    <dgm:pt modelId="{99CBA1BB-ECBB-41F7-8772-AB188F87D4DA}" type="sibTrans" cxnId="{E9EA92D9-30E4-49DB-9601-B7E184B02E81}">
      <dgm:prSet/>
      <dgm:spPr/>
      <dgm:t>
        <a:bodyPr/>
        <a:lstStyle/>
        <a:p>
          <a:endParaRPr lang="en-IN"/>
        </a:p>
      </dgm:t>
    </dgm:pt>
    <dgm:pt modelId="{24960A5B-B69A-4BD4-8E92-7A5FDEA54FDC}">
      <dgm:prSet/>
      <dgm:spPr/>
      <dgm:t>
        <a:bodyPr/>
        <a:lstStyle/>
        <a:p>
          <a:pPr algn="l"/>
          <a:r>
            <a:rPr lang="en-US" sz="1100" dirty="0"/>
            <a:t>Skills: Creativity, user research, and proficiency in design tools and principles.</a:t>
          </a:r>
          <a:endParaRPr lang="en-IN" sz="1100" dirty="0"/>
        </a:p>
      </dgm:t>
    </dgm:pt>
    <dgm:pt modelId="{7F649BD0-5A76-447D-955A-996C8ADA8374}" type="parTrans" cxnId="{92C26F0D-BA06-47FB-A3BF-B0363BE1A353}">
      <dgm:prSet/>
      <dgm:spPr/>
      <dgm:t>
        <a:bodyPr/>
        <a:lstStyle/>
        <a:p>
          <a:endParaRPr lang="en-IN"/>
        </a:p>
      </dgm:t>
    </dgm:pt>
    <dgm:pt modelId="{695185D3-1DEF-4CAC-928D-1645F46AA085}" type="sibTrans" cxnId="{92C26F0D-BA06-47FB-A3BF-B0363BE1A353}">
      <dgm:prSet/>
      <dgm:spPr/>
      <dgm:t>
        <a:bodyPr/>
        <a:lstStyle/>
        <a:p>
          <a:endParaRPr lang="en-IN"/>
        </a:p>
      </dgm:t>
    </dgm:pt>
    <dgm:pt modelId="{611B2C0B-3086-40B3-8F85-8F7B79B6513E}">
      <dgm:prSet/>
      <dgm:spPr/>
      <dgm:t>
        <a:bodyPr/>
        <a:lstStyle/>
        <a:p>
          <a:pPr algn="l"/>
          <a:endParaRPr lang="en-IN" sz="1100" dirty="0"/>
        </a:p>
      </dgm:t>
    </dgm:pt>
    <dgm:pt modelId="{375D7AA6-BA2A-4ECA-A983-3A920BACB239}" type="parTrans" cxnId="{8D2BF7DB-9727-4D7B-B22D-0B452A2C2744}">
      <dgm:prSet/>
      <dgm:spPr/>
      <dgm:t>
        <a:bodyPr/>
        <a:lstStyle/>
        <a:p>
          <a:endParaRPr lang="en-IN"/>
        </a:p>
      </dgm:t>
    </dgm:pt>
    <dgm:pt modelId="{AD00458F-9BB6-43DA-AEF5-1D79EEB22858}" type="sibTrans" cxnId="{8D2BF7DB-9727-4D7B-B22D-0B452A2C2744}">
      <dgm:prSet/>
      <dgm:spPr/>
      <dgm:t>
        <a:bodyPr/>
        <a:lstStyle/>
        <a:p>
          <a:endParaRPr lang="en-IN"/>
        </a:p>
      </dgm:t>
    </dgm:pt>
    <dgm:pt modelId="{9B6F7462-8481-49BB-9162-297FD13152B5}" type="pres">
      <dgm:prSet presAssocID="{04ED05F7-63F2-4CF7-AFBA-0469D690294D}" presName="Name0" presStyleCnt="0">
        <dgm:presLayoutVars>
          <dgm:dir/>
          <dgm:resizeHandles val="exact"/>
        </dgm:presLayoutVars>
      </dgm:prSet>
      <dgm:spPr/>
    </dgm:pt>
    <dgm:pt modelId="{542C8C17-7D75-4FFF-87DB-F4D1EFB1E208}" type="pres">
      <dgm:prSet presAssocID="{FB78428B-2FEC-46E7-9184-2167B47EF651}" presName="node" presStyleLbl="node1" presStyleIdx="0" presStyleCnt="6">
        <dgm:presLayoutVars>
          <dgm:bulletEnabled val="1"/>
        </dgm:presLayoutVars>
      </dgm:prSet>
      <dgm:spPr/>
    </dgm:pt>
    <dgm:pt modelId="{5F5506EA-B03E-4367-AB6D-F6EE7528BFF3}" type="pres">
      <dgm:prSet presAssocID="{37DC9B83-CEC2-4F87-BC0C-C881526851F7}" presName="sibTrans" presStyleCnt="0"/>
      <dgm:spPr/>
    </dgm:pt>
    <dgm:pt modelId="{F294802C-1548-45CB-9B7F-EE0D23D9E782}" type="pres">
      <dgm:prSet presAssocID="{A52430EE-C98C-4BC3-85BA-3F65F18D4980}" presName="node" presStyleLbl="node1" presStyleIdx="1" presStyleCnt="6">
        <dgm:presLayoutVars>
          <dgm:bulletEnabled val="1"/>
        </dgm:presLayoutVars>
      </dgm:prSet>
      <dgm:spPr/>
    </dgm:pt>
    <dgm:pt modelId="{76447FB7-BEAE-4646-8FE9-F32FB3112B40}" type="pres">
      <dgm:prSet presAssocID="{3F946E43-7601-4DA3-A571-1581BED0EFB1}" presName="sibTrans" presStyleCnt="0"/>
      <dgm:spPr/>
    </dgm:pt>
    <dgm:pt modelId="{0ACF8A39-DD8E-4651-A28B-8A521BF186BF}" type="pres">
      <dgm:prSet presAssocID="{D2493025-A0CC-431C-B776-0A60880DC346}" presName="node" presStyleLbl="node1" presStyleIdx="2" presStyleCnt="6">
        <dgm:presLayoutVars>
          <dgm:bulletEnabled val="1"/>
        </dgm:presLayoutVars>
      </dgm:prSet>
      <dgm:spPr/>
    </dgm:pt>
    <dgm:pt modelId="{B4C329E4-35E1-4DBD-8993-BDB1829F8A04}" type="pres">
      <dgm:prSet presAssocID="{90F55BB9-C001-4A71-8002-A850B3BC54E4}" presName="sibTrans" presStyleCnt="0"/>
      <dgm:spPr/>
    </dgm:pt>
    <dgm:pt modelId="{B609F0CF-D158-44EE-834E-AEF1835395B0}" type="pres">
      <dgm:prSet presAssocID="{BE9E0B49-FA42-4596-A42A-83D833F33405}" presName="node" presStyleLbl="node1" presStyleIdx="3" presStyleCnt="6">
        <dgm:presLayoutVars>
          <dgm:bulletEnabled val="1"/>
        </dgm:presLayoutVars>
      </dgm:prSet>
      <dgm:spPr/>
    </dgm:pt>
    <dgm:pt modelId="{E73A94F6-1C42-448C-BFFB-384BB374F9AB}" type="pres">
      <dgm:prSet presAssocID="{18B943F8-5D90-40D5-9F06-16358224A11E}" presName="sibTrans" presStyleCnt="0"/>
      <dgm:spPr/>
    </dgm:pt>
    <dgm:pt modelId="{8114F28B-EDDB-43CB-B5EF-9B5637F83109}" type="pres">
      <dgm:prSet presAssocID="{E65C25A7-60F4-469B-8CBF-3EDA37378218}" presName="node" presStyleLbl="node1" presStyleIdx="4" presStyleCnt="6">
        <dgm:presLayoutVars>
          <dgm:bulletEnabled val="1"/>
        </dgm:presLayoutVars>
      </dgm:prSet>
      <dgm:spPr/>
    </dgm:pt>
    <dgm:pt modelId="{DA977FE6-7D9F-4947-B969-7D05ABF6F766}" type="pres">
      <dgm:prSet presAssocID="{6A287CCE-50E4-47D4-922C-06321B988A24}" presName="sibTrans" presStyleCnt="0"/>
      <dgm:spPr/>
    </dgm:pt>
    <dgm:pt modelId="{EFC3F5A7-8FE1-45CA-B412-420E77839AF8}" type="pres">
      <dgm:prSet presAssocID="{56B1D08B-E135-400D-B960-FAEF7A565BD5}" presName="node" presStyleLbl="node1" presStyleIdx="5" presStyleCnt="6">
        <dgm:presLayoutVars>
          <dgm:bulletEnabled val="1"/>
        </dgm:presLayoutVars>
      </dgm:prSet>
      <dgm:spPr/>
    </dgm:pt>
  </dgm:ptLst>
  <dgm:cxnLst>
    <dgm:cxn modelId="{92C26F0D-BA06-47FB-A3BF-B0363BE1A353}" srcId="{56B1D08B-E135-400D-B960-FAEF7A565BD5}" destId="{24960A5B-B69A-4BD4-8E92-7A5FDEA54FDC}" srcOrd="2" destOrd="0" parTransId="{7F649BD0-5A76-447D-955A-996C8ADA8374}" sibTransId="{695185D3-1DEF-4CAC-928D-1645F46AA085}"/>
    <dgm:cxn modelId="{9CBA8A0E-7DC6-4E77-91AD-AD3BD224CD96}" srcId="{04ED05F7-63F2-4CF7-AFBA-0469D690294D}" destId="{E65C25A7-60F4-469B-8CBF-3EDA37378218}" srcOrd="4" destOrd="0" parTransId="{618FD28C-8704-4E77-B9FE-24C8C9D888B7}" sibTransId="{6A287CCE-50E4-47D4-922C-06321B988A24}"/>
    <dgm:cxn modelId="{06B50011-B506-4E46-967F-3AD3B8125671}" srcId="{04ED05F7-63F2-4CF7-AFBA-0469D690294D}" destId="{FB78428B-2FEC-46E7-9184-2167B47EF651}" srcOrd="0" destOrd="0" parTransId="{97B1AC54-E41F-4968-84DD-A3045F80DC42}" sibTransId="{37DC9B83-CEC2-4F87-BC0C-C881526851F7}"/>
    <dgm:cxn modelId="{CCAF6711-2710-46F1-92DA-A3C66F76234C}" type="presOf" srcId="{D4D7FA5E-21E3-45DA-AD6B-ADAA29FF3D23}" destId="{EFC3F5A7-8FE1-45CA-B412-420E77839AF8}" srcOrd="0" destOrd="1" presId="urn:microsoft.com/office/officeart/2005/8/layout/hList6"/>
    <dgm:cxn modelId="{9E82D914-EA92-4BD2-A978-A419C7E79956}" type="presOf" srcId="{7AD3783E-A96A-4E6C-B9D1-B340D815818D}" destId="{0ACF8A39-DD8E-4651-A28B-8A521BF186BF}" srcOrd="0" destOrd="2" presId="urn:microsoft.com/office/officeart/2005/8/layout/hList6"/>
    <dgm:cxn modelId="{7C989120-B3A0-45D0-A344-E5ECD85290D5}" type="presOf" srcId="{5084CA15-21B1-495B-B5D2-BB4781E3E7B9}" destId="{F294802C-1548-45CB-9B7F-EE0D23D9E782}" srcOrd="0" destOrd="1" presId="urn:microsoft.com/office/officeart/2005/8/layout/hList6"/>
    <dgm:cxn modelId="{C6F4D923-D996-4901-8BDE-A03ADE692224}" type="presOf" srcId="{A52430EE-C98C-4BC3-85BA-3F65F18D4980}" destId="{F294802C-1548-45CB-9B7F-EE0D23D9E782}" srcOrd="0" destOrd="0" presId="urn:microsoft.com/office/officeart/2005/8/layout/hList6"/>
    <dgm:cxn modelId="{4DA9822A-602D-45B5-8443-1C111292027D}" type="presOf" srcId="{B2D35274-3626-4AAC-B741-B440EB87A4FA}" destId="{B609F0CF-D158-44EE-834E-AEF1835395B0}" srcOrd="0" destOrd="2" presId="urn:microsoft.com/office/officeart/2005/8/layout/hList6"/>
    <dgm:cxn modelId="{85956B2C-2D48-4AE0-9BCD-66749EB050D9}" type="presOf" srcId="{E65C25A7-60F4-469B-8CBF-3EDA37378218}" destId="{8114F28B-EDDB-43CB-B5EF-9B5637F83109}" srcOrd="0" destOrd="0" presId="urn:microsoft.com/office/officeart/2005/8/layout/hList6"/>
    <dgm:cxn modelId="{56DB8A32-651B-4EFF-BA14-59202C7E4321}" type="presOf" srcId="{24960A5B-B69A-4BD4-8E92-7A5FDEA54FDC}" destId="{EFC3F5A7-8FE1-45CA-B412-420E77839AF8}" srcOrd="0" destOrd="3" presId="urn:microsoft.com/office/officeart/2005/8/layout/hList6"/>
    <dgm:cxn modelId="{96853237-F502-4E30-8153-C95803BC927D}" srcId="{D2493025-A0CC-431C-B776-0A60880DC346}" destId="{7AD3783E-A96A-4E6C-B9D1-B340D815818D}" srcOrd="1" destOrd="0" parTransId="{33A6F3C5-41F3-47D1-94C9-63F907902F6F}" sibTransId="{22179478-0C3B-4B45-A4E6-3325346BBEC2}"/>
    <dgm:cxn modelId="{481B2139-D2D3-49A4-87D1-F70FFD324947}" type="presOf" srcId="{BE9E0B49-FA42-4596-A42A-83D833F33405}" destId="{B609F0CF-D158-44EE-834E-AEF1835395B0}" srcOrd="0" destOrd="0" presId="urn:microsoft.com/office/officeart/2005/8/layout/hList6"/>
    <dgm:cxn modelId="{11F3183B-CC73-4E55-8461-7E0F53E0DF90}" type="presOf" srcId="{C08196BF-0C79-4A1A-A5B1-EB59D46EE00B}" destId="{8114F28B-EDDB-43CB-B5EF-9B5637F83109}" srcOrd="0" destOrd="2" presId="urn:microsoft.com/office/officeart/2005/8/layout/hList6"/>
    <dgm:cxn modelId="{8708FB3C-C7C6-4C25-9428-9AF56A3EBF85}" type="presOf" srcId="{D2493025-A0CC-431C-B776-0A60880DC346}" destId="{0ACF8A39-DD8E-4651-A28B-8A521BF186BF}" srcOrd="0" destOrd="0" presId="urn:microsoft.com/office/officeart/2005/8/layout/hList6"/>
    <dgm:cxn modelId="{05B9453D-47FB-49A4-BC8B-6DFC63D87920}" srcId="{FB78428B-2FEC-46E7-9184-2167B47EF651}" destId="{07F16940-7DDC-4D94-B5C5-8BE57C1A7336}" srcOrd="0" destOrd="0" parTransId="{35BB14A4-0891-4AE6-AE04-F33DE7ECCB94}" sibTransId="{EF1DCF8C-9225-42D9-8F23-D717B129E7C3}"/>
    <dgm:cxn modelId="{2A3DE33D-AAAC-43EA-A24D-A7C9E4DFF722}" type="presOf" srcId="{04ED05F7-63F2-4CF7-AFBA-0469D690294D}" destId="{9B6F7462-8481-49BB-9162-297FD13152B5}" srcOrd="0" destOrd="0" presId="urn:microsoft.com/office/officeart/2005/8/layout/hList6"/>
    <dgm:cxn modelId="{A320E53D-FDDB-45C5-B59E-3962F731E3C4}" type="presOf" srcId="{62DF482D-CA1C-4697-8DBA-2318503D0BA6}" destId="{B609F0CF-D158-44EE-834E-AEF1835395B0}" srcOrd="0" destOrd="3" presId="urn:microsoft.com/office/officeart/2005/8/layout/hList6"/>
    <dgm:cxn modelId="{8284363E-7F0D-42E9-8D9B-0DB7739DDEA6}" srcId="{A52430EE-C98C-4BC3-85BA-3F65F18D4980}" destId="{1BB08793-31C5-44F4-A961-F6DB377FE9C6}" srcOrd="2" destOrd="0" parTransId="{1E7BD6C2-6F9C-49DC-AADD-0B703A39E8B6}" sibTransId="{35B6A973-F0EB-4582-9490-46EE74120A11}"/>
    <dgm:cxn modelId="{5938B63E-4AD8-4740-BFEA-A53E0EBD956A}" type="presOf" srcId="{A759359B-16FF-4531-86D4-9F78FFBC48D2}" destId="{0ACF8A39-DD8E-4651-A28B-8A521BF186BF}" srcOrd="0" destOrd="3" presId="urn:microsoft.com/office/officeart/2005/8/layout/hList6"/>
    <dgm:cxn modelId="{3B821047-8DE7-4893-BE59-3CFE8BDBD924}" srcId="{BE9E0B49-FA42-4596-A42A-83D833F33405}" destId="{8B10FAA9-928A-49E6-935D-1DAAFFB6C974}" srcOrd="0" destOrd="0" parTransId="{8C9657D4-F749-40BA-8369-70906E67110E}" sibTransId="{C41D2848-607F-4120-9749-315769439A66}"/>
    <dgm:cxn modelId="{B7DFA053-BE6B-405F-98C1-9CF9A41EF367}" type="presOf" srcId="{8F39EB4D-6ECB-48BC-AA7F-798C72784A01}" destId="{F294802C-1548-45CB-9B7F-EE0D23D9E782}" srcOrd="0" destOrd="2" presId="urn:microsoft.com/office/officeart/2005/8/layout/hList6"/>
    <dgm:cxn modelId="{FD297A57-4C81-47A0-82B7-DC155F1830CD}" srcId="{E65C25A7-60F4-469B-8CBF-3EDA37378218}" destId="{A2835307-A90E-46D8-8B4B-23A10594F5E1}" srcOrd="2" destOrd="0" parTransId="{DA079DF1-14A5-4CAD-B536-F4A97B92F5ED}" sibTransId="{B6C4D92C-4916-4DD5-B71D-CF7A72B4A92D}"/>
    <dgm:cxn modelId="{5FE6615B-1D36-4B0A-A8FD-F6A6AE295F74}" type="presOf" srcId="{1BB08793-31C5-44F4-A961-F6DB377FE9C6}" destId="{F294802C-1548-45CB-9B7F-EE0D23D9E782}" srcOrd="0" destOrd="3" presId="urn:microsoft.com/office/officeart/2005/8/layout/hList6"/>
    <dgm:cxn modelId="{D3092463-BFC6-409E-ADBA-FDA9A7D00332}" srcId="{A52430EE-C98C-4BC3-85BA-3F65F18D4980}" destId="{5084CA15-21B1-495B-B5D2-BB4781E3E7B9}" srcOrd="0" destOrd="0" parTransId="{CC274FB1-0002-47C5-93F3-4503C9289BA8}" sibTransId="{C5E037E6-58A9-426F-9F7F-462F6E26C91D}"/>
    <dgm:cxn modelId="{7A939A67-464C-421C-968E-A6EC9709AAB0}" srcId="{04ED05F7-63F2-4CF7-AFBA-0469D690294D}" destId="{A52430EE-C98C-4BC3-85BA-3F65F18D4980}" srcOrd="1" destOrd="0" parTransId="{51811D1D-3CC2-4BB1-9387-626600BC375F}" sibTransId="{3F946E43-7601-4DA3-A571-1581BED0EFB1}"/>
    <dgm:cxn modelId="{1DF6FA72-46E8-4FE0-BAF5-180B2782D9DF}" type="presOf" srcId="{A2835307-A90E-46D8-8B4B-23A10594F5E1}" destId="{8114F28B-EDDB-43CB-B5EF-9B5637F83109}" srcOrd="0" destOrd="3" presId="urn:microsoft.com/office/officeart/2005/8/layout/hList6"/>
    <dgm:cxn modelId="{E1C39F7B-7ED9-4C52-AEF0-7BD497A45655}" type="presOf" srcId="{07F16940-7DDC-4D94-B5C5-8BE57C1A7336}" destId="{542C8C17-7D75-4FFF-87DB-F4D1EFB1E208}" srcOrd="0" destOrd="1" presId="urn:microsoft.com/office/officeart/2005/8/layout/hList6"/>
    <dgm:cxn modelId="{67594A82-D368-4730-A351-975A0F3AD76E}" type="presOf" srcId="{FB78428B-2FEC-46E7-9184-2167B47EF651}" destId="{542C8C17-7D75-4FFF-87DB-F4D1EFB1E208}" srcOrd="0" destOrd="0" presId="urn:microsoft.com/office/officeart/2005/8/layout/hList6"/>
    <dgm:cxn modelId="{D621D58B-3AA6-4D6A-ADAC-36DB6BC3C0A2}" srcId="{D2493025-A0CC-431C-B776-0A60880DC346}" destId="{B35CAA32-234C-485D-91B1-2CFD43415C0B}" srcOrd="0" destOrd="0" parTransId="{04D82823-63C5-4BD0-A1C3-64379F15E2CB}" sibTransId="{78342A6A-B23E-4E8D-B31C-78893E4CB439}"/>
    <dgm:cxn modelId="{F3446B93-9E18-4971-8161-0BE6821C4BA7}" srcId="{BE9E0B49-FA42-4596-A42A-83D833F33405}" destId="{62DF482D-CA1C-4697-8DBA-2318503D0BA6}" srcOrd="2" destOrd="0" parTransId="{D4D7A279-590B-48B0-89FE-C9DA00EE8CFD}" sibTransId="{C07D80E2-2867-4776-BDA0-762055433EE6}"/>
    <dgm:cxn modelId="{04D28195-7CE9-4202-9C17-D02E116E73A0}" type="presOf" srcId="{56B1D08B-E135-400D-B960-FAEF7A565BD5}" destId="{EFC3F5A7-8FE1-45CA-B412-420E77839AF8}" srcOrd="0" destOrd="0" presId="urn:microsoft.com/office/officeart/2005/8/layout/hList6"/>
    <dgm:cxn modelId="{DCC6C09A-9DA8-4099-9B3E-BEEEA6855ED9}" srcId="{D2493025-A0CC-431C-B776-0A60880DC346}" destId="{A759359B-16FF-4531-86D4-9F78FFBC48D2}" srcOrd="2" destOrd="0" parTransId="{1A8D4A94-E769-4804-82BC-A5D44FB0B973}" sibTransId="{765F97A0-EFB3-41EF-81A0-5A6B10F0201A}"/>
    <dgm:cxn modelId="{5AEDE8A3-90D6-44D0-9C3E-DDD51DD63A6E}" srcId="{A52430EE-C98C-4BC3-85BA-3F65F18D4980}" destId="{8F39EB4D-6ECB-48BC-AA7F-798C72784A01}" srcOrd="1" destOrd="0" parTransId="{8D651665-936B-4FD1-947B-9FCE35A3E611}" sibTransId="{7AE63D85-5836-4EE3-B8E9-A354065BC9BC}"/>
    <dgm:cxn modelId="{FD2267A6-7364-485A-8303-923364DBAE6E}" type="presOf" srcId="{D43943AD-8CC2-48C7-A269-4D3CF0E19F33}" destId="{542C8C17-7D75-4FFF-87DB-F4D1EFB1E208}" srcOrd="0" destOrd="3" presId="urn:microsoft.com/office/officeart/2005/8/layout/hList6"/>
    <dgm:cxn modelId="{704A86A9-A593-4E06-9543-F9022D0A307B}" srcId="{04ED05F7-63F2-4CF7-AFBA-0469D690294D}" destId="{56B1D08B-E135-400D-B960-FAEF7A565BD5}" srcOrd="5" destOrd="0" parTransId="{BD6C2C6E-A7E3-4E86-AD48-BD6DF31E373F}" sibTransId="{FBBF2BC2-37D1-4E4D-A09C-966BA057EC0D}"/>
    <dgm:cxn modelId="{15E8EEAA-8BD4-4B26-B4B5-F203F68ED842}" type="presOf" srcId="{DC1E365C-AABA-442B-BFE6-2DE5707E3AC9}" destId="{8114F28B-EDDB-43CB-B5EF-9B5637F83109}" srcOrd="0" destOrd="1" presId="urn:microsoft.com/office/officeart/2005/8/layout/hList6"/>
    <dgm:cxn modelId="{2E01EAAE-A459-4EFE-BEDC-2F32369B3616}" type="presOf" srcId="{B35CAA32-234C-485D-91B1-2CFD43415C0B}" destId="{0ACF8A39-DD8E-4651-A28B-8A521BF186BF}" srcOrd="0" destOrd="1" presId="urn:microsoft.com/office/officeart/2005/8/layout/hList6"/>
    <dgm:cxn modelId="{9477C1B9-A22C-4A27-9487-25FCCEDA6D46}" srcId="{E65C25A7-60F4-469B-8CBF-3EDA37378218}" destId="{DC1E365C-AABA-442B-BFE6-2DE5707E3AC9}" srcOrd="0" destOrd="0" parTransId="{38C274B6-5D24-4BDE-8202-595B567CE826}" sibTransId="{FE756E59-2473-458D-BE50-9C4F6DBEA514}"/>
    <dgm:cxn modelId="{950815BD-FE47-4791-A917-2C86EDFA878E}" srcId="{FB78428B-2FEC-46E7-9184-2167B47EF651}" destId="{18F54CF6-E205-4510-A5E8-6C45DE3BEB02}" srcOrd="1" destOrd="0" parTransId="{94442270-0468-4729-B198-D06BC9ECEB5B}" sibTransId="{FC902649-5F8F-4DF7-B77A-39A0D9B465EE}"/>
    <dgm:cxn modelId="{A9A483D9-C2F2-4E81-BD31-7B53ADBB74D4}" type="presOf" srcId="{611B2C0B-3086-40B3-8F85-8F7B79B6513E}" destId="{EFC3F5A7-8FE1-45CA-B412-420E77839AF8}" srcOrd="0" destOrd="2" presId="urn:microsoft.com/office/officeart/2005/8/layout/hList6"/>
    <dgm:cxn modelId="{E9EA92D9-30E4-49DB-9601-B7E184B02E81}" srcId="{56B1D08B-E135-400D-B960-FAEF7A565BD5}" destId="{D4D7FA5E-21E3-45DA-AD6B-ADAA29FF3D23}" srcOrd="0" destOrd="0" parTransId="{2DC47673-AF6D-4D89-B3F2-39FFAC7AE6FD}" sibTransId="{99CBA1BB-ECBB-41F7-8772-AB188F87D4DA}"/>
    <dgm:cxn modelId="{74C5E3DA-AA62-41C9-9F92-691F9637DA50}" type="presOf" srcId="{18F54CF6-E205-4510-A5E8-6C45DE3BEB02}" destId="{542C8C17-7D75-4FFF-87DB-F4D1EFB1E208}" srcOrd="0" destOrd="2" presId="urn:microsoft.com/office/officeart/2005/8/layout/hList6"/>
    <dgm:cxn modelId="{8D2BF7DB-9727-4D7B-B22D-0B452A2C2744}" srcId="{56B1D08B-E135-400D-B960-FAEF7A565BD5}" destId="{611B2C0B-3086-40B3-8F85-8F7B79B6513E}" srcOrd="1" destOrd="0" parTransId="{375D7AA6-BA2A-4ECA-A983-3A920BACB239}" sibTransId="{AD00458F-9BB6-43DA-AEF5-1D79EEB22858}"/>
    <dgm:cxn modelId="{016BC9DD-BA0C-4365-80AB-7D0AF916CFAC}" srcId="{04ED05F7-63F2-4CF7-AFBA-0469D690294D}" destId="{BE9E0B49-FA42-4596-A42A-83D833F33405}" srcOrd="3" destOrd="0" parTransId="{3E4CCB79-1FF3-439D-800D-A2531D6774AB}" sibTransId="{18B943F8-5D90-40D5-9F06-16358224A11E}"/>
    <dgm:cxn modelId="{6B4922EB-6569-40E0-B1D3-FCB699CBF0FD}" srcId="{BE9E0B49-FA42-4596-A42A-83D833F33405}" destId="{B2D35274-3626-4AAC-B741-B440EB87A4FA}" srcOrd="1" destOrd="0" parTransId="{9D6441DE-CA26-47CA-A953-FD4C7024FEF8}" sibTransId="{894FBDFB-F66A-4F35-B95F-684DC55A03A5}"/>
    <dgm:cxn modelId="{B4221AEC-C67C-49BF-AEEB-97BA793C5542}" type="presOf" srcId="{8B10FAA9-928A-49E6-935D-1DAAFFB6C974}" destId="{B609F0CF-D158-44EE-834E-AEF1835395B0}" srcOrd="0" destOrd="1" presId="urn:microsoft.com/office/officeart/2005/8/layout/hList6"/>
    <dgm:cxn modelId="{37CB8FEF-17CE-461C-9640-9FF6E70CD848}" srcId="{04ED05F7-63F2-4CF7-AFBA-0469D690294D}" destId="{D2493025-A0CC-431C-B776-0A60880DC346}" srcOrd="2" destOrd="0" parTransId="{14D6ACC9-AF18-4592-ACC3-4CF84149E8E2}" sibTransId="{90F55BB9-C001-4A71-8002-A850B3BC54E4}"/>
    <dgm:cxn modelId="{D24127F0-C2D1-4C7C-8519-E23FEED24756}" srcId="{FB78428B-2FEC-46E7-9184-2167B47EF651}" destId="{D43943AD-8CC2-48C7-A269-4D3CF0E19F33}" srcOrd="2" destOrd="0" parTransId="{53E4ED39-828B-45CA-9E0D-B66E04B4DB4A}" sibTransId="{89448D3D-4F10-4744-877F-3C6C8873B8C3}"/>
    <dgm:cxn modelId="{F042EFFC-DC24-4FA9-8E36-E50DAB680D5D}" srcId="{E65C25A7-60F4-469B-8CBF-3EDA37378218}" destId="{C08196BF-0C79-4A1A-A5B1-EB59D46EE00B}" srcOrd="1" destOrd="0" parTransId="{CAEA839D-EF1A-430A-998F-CE2BD3A85616}" sibTransId="{7B838082-3CF5-4090-A2BE-DAAA713AF37F}"/>
    <dgm:cxn modelId="{CCDACC28-85D9-4D28-B9C0-A5DC58C9ECFF}" type="presParOf" srcId="{9B6F7462-8481-49BB-9162-297FD13152B5}" destId="{542C8C17-7D75-4FFF-87DB-F4D1EFB1E208}" srcOrd="0" destOrd="0" presId="urn:microsoft.com/office/officeart/2005/8/layout/hList6"/>
    <dgm:cxn modelId="{1C0C392D-03AF-4736-A127-E624A00F69FD}" type="presParOf" srcId="{9B6F7462-8481-49BB-9162-297FD13152B5}" destId="{5F5506EA-B03E-4367-AB6D-F6EE7528BFF3}" srcOrd="1" destOrd="0" presId="urn:microsoft.com/office/officeart/2005/8/layout/hList6"/>
    <dgm:cxn modelId="{FC21D815-01D9-4F1C-91FE-C1C73754EB9D}" type="presParOf" srcId="{9B6F7462-8481-49BB-9162-297FD13152B5}" destId="{F294802C-1548-45CB-9B7F-EE0D23D9E782}" srcOrd="2" destOrd="0" presId="urn:microsoft.com/office/officeart/2005/8/layout/hList6"/>
    <dgm:cxn modelId="{9066B794-B65D-4E16-BD38-59A106DC6513}" type="presParOf" srcId="{9B6F7462-8481-49BB-9162-297FD13152B5}" destId="{76447FB7-BEAE-4646-8FE9-F32FB3112B40}" srcOrd="3" destOrd="0" presId="urn:microsoft.com/office/officeart/2005/8/layout/hList6"/>
    <dgm:cxn modelId="{496B4F79-142B-444F-A4FD-DF7255BFD79E}" type="presParOf" srcId="{9B6F7462-8481-49BB-9162-297FD13152B5}" destId="{0ACF8A39-DD8E-4651-A28B-8A521BF186BF}" srcOrd="4" destOrd="0" presId="urn:microsoft.com/office/officeart/2005/8/layout/hList6"/>
    <dgm:cxn modelId="{94183BA9-698D-41EB-82BA-A989927B2795}" type="presParOf" srcId="{9B6F7462-8481-49BB-9162-297FD13152B5}" destId="{B4C329E4-35E1-4DBD-8993-BDB1829F8A04}" srcOrd="5" destOrd="0" presId="urn:microsoft.com/office/officeart/2005/8/layout/hList6"/>
    <dgm:cxn modelId="{D5D21AFB-F7C1-4D9F-9C06-A1CCF841A331}" type="presParOf" srcId="{9B6F7462-8481-49BB-9162-297FD13152B5}" destId="{B609F0CF-D158-44EE-834E-AEF1835395B0}" srcOrd="6" destOrd="0" presId="urn:microsoft.com/office/officeart/2005/8/layout/hList6"/>
    <dgm:cxn modelId="{DB83F993-4C00-4E64-8BEA-CD67D91234A9}" type="presParOf" srcId="{9B6F7462-8481-49BB-9162-297FD13152B5}" destId="{E73A94F6-1C42-448C-BFFB-384BB374F9AB}" srcOrd="7" destOrd="0" presId="urn:microsoft.com/office/officeart/2005/8/layout/hList6"/>
    <dgm:cxn modelId="{5B2B5243-119F-42F0-BB29-FF274FCD23AD}" type="presParOf" srcId="{9B6F7462-8481-49BB-9162-297FD13152B5}" destId="{8114F28B-EDDB-43CB-B5EF-9B5637F83109}" srcOrd="8" destOrd="0" presId="urn:microsoft.com/office/officeart/2005/8/layout/hList6"/>
    <dgm:cxn modelId="{9B56A71D-7F1A-4826-93FC-73ED085C5601}" type="presParOf" srcId="{9B6F7462-8481-49BB-9162-297FD13152B5}" destId="{DA977FE6-7D9F-4947-B969-7D05ABF6F766}" srcOrd="9" destOrd="0" presId="urn:microsoft.com/office/officeart/2005/8/layout/hList6"/>
    <dgm:cxn modelId="{9B0CD567-9ACC-4998-956E-D321339153C9}" type="presParOf" srcId="{9B6F7462-8481-49BB-9162-297FD13152B5}" destId="{EFC3F5A7-8FE1-45CA-B412-420E77839AF8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B39CD72-E5BF-4F77-9DE8-FF1EFF27F73E}" type="doc">
      <dgm:prSet loTypeId="urn:microsoft.com/office/officeart/2005/8/layout/radial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609F1ED0-D9F5-44CA-92EB-2842C7CE56E7}">
      <dgm:prSet phldrT="[Text]"/>
      <dgm:spPr/>
      <dgm:t>
        <a:bodyPr/>
        <a:lstStyle/>
        <a:p>
          <a:r>
            <a:rPr lang="en-IN" dirty="0"/>
            <a:t>Communication &amp; Collaboration</a:t>
          </a:r>
        </a:p>
      </dgm:t>
    </dgm:pt>
    <dgm:pt modelId="{3A78ED48-699D-4C6B-BA74-ADE42B334FEA}" type="parTrans" cxnId="{07E96453-11D1-4517-A3C8-97094589B44B}">
      <dgm:prSet/>
      <dgm:spPr/>
      <dgm:t>
        <a:bodyPr/>
        <a:lstStyle/>
        <a:p>
          <a:endParaRPr lang="en-IN"/>
        </a:p>
      </dgm:t>
    </dgm:pt>
    <dgm:pt modelId="{8D9244D8-E674-4B3F-8EDF-1E3DCBCEA977}" type="sibTrans" cxnId="{07E96453-11D1-4517-A3C8-97094589B44B}">
      <dgm:prSet/>
      <dgm:spPr/>
      <dgm:t>
        <a:bodyPr/>
        <a:lstStyle/>
        <a:p>
          <a:endParaRPr lang="en-IN"/>
        </a:p>
      </dgm:t>
    </dgm:pt>
    <dgm:pt modelId="{9CE18530-93B5-4EA4-AB89-B22FC3277FDC}">
      <dgm:prSet phldrT="[Text]" custT="1"/>
      <dgm:spPr/>
      <dgm:t>
        <a:bodyPr/>
        <a:lstStyle/>
        <a:p>
          <a:r>
            <a:rPr lang="en-US" sz="1200" dirty="0"/>
            <a:t>Instant messaging for quick communication</a:t>
          </a:r>
          <a:endParaRPr lang="en-IN" sz="1200" dirty="0"/>
        </a:p>
      </dgm:t>
    </dgm:pt>
    <dgm:pt modelId="{2BA1CEBC-B93D-4C5E-993A-B3C899C6654A}" type="sibTrans" cxnId="{EDA3CF74-513C-4DB2-98BE-5A220C908102}">
      <dgm:prSet/>
      <dgm:spPr/>
      <dgm:t>
        <a:bodyPr/>
        <a:lstStyle/>
        <a:p>
          <a:endParaRPr lang="en-IN"/>
        </a:p>
      </dgm:t>
    </dgm:pt>
    <dgm:pt modelId="{97FE01BA-DED6-42C7-81C9-223663F495F4}" type="parTrans" cxnId="{EDA3CF74-513C-4DB2-98BE-5A220C908102}">
      <dgm:prSet/>
      <dgm:spPr/>
      <dgm:t>
        <a:bodyPr/>
        <a:lstStyle/>
        <a:p>
          <a:endParaRPr lang="en-IN"/>
        </a:p>
      </dgm:t>
    </dgm:pt>
    <dgm:pt modelId="{0199F0DA-7A20-49B8-893F-6DDBF11C9506}">
      <dgm:prSet phldrT="[Text]" custT="1"/>
      <dgm:spPr/>
      <dgm:t>
        <a:bodyPr/>
        <a:lstStyle/>
        <a:p>
          <a:r>
            <a:rPr lang="en-IN" sz="1400" dirty="0"/>
            <a:t>Keeping conversations organized</a:t>
          </a:r>
        </a:p>
      </dgm:t>
    </dgm:pt>
    <dgm:pt modelId="{CABEFC75-C1C1-49AC-A937-D0E39B7895F5}" type="sibTrans" cxnId="{75ABE196-C459-4630-8C24-1ED03E3C1A3E}">
      <dgm:prSet/>
      <dgm:spPr/>
      <dgm:t>
        <a:bodyPr/>
        <a:lstStyle/>
        <a:p>
          <a:endParaRPr lang="en-IN"/>
        </a:p>
      </dgm:t>
    </dgm:pt>
    <dgm:pt modelId="{444494F1-0083-4755-890D-3E129FDB2284}" type="parTrans" cxnId="{75ABE196-C459-4630-8C24-1ED03E3C1A3E}">
      <dgm:prSet/>
      <dgm:spPr/>
      <dgm:t>
        <a:bodyPr/>
        <a:lstStyle/>
        <a:p>
          <a:endParaRPr lang="en-IN"/>
        </a:p>
      </dgm:t>
    </dgm:pt>
    <dgm:pt modelId="{3060CAD7-640A-41B2-9EDF-CF1238F2B712}">
      <dgm:prSet phldrT="[Text]" custT="1"/>
      <dgm:spPr/>
      <dgm:t>
        <a:bodyPr/>
        <a:lstStyle/>
        <a:p>
          <a:r>
            <a:rPr lang="en-IN" sz="1200" dirty="0"/>
            <a:t>Virtual meetings </a:t>
          </a:r>
          <a:r>
            <a:rPr lang="en-US" sz="1200" dirty="0"/>
            <a:t>and video calls to facilitate face-to-  face communication</a:t>
          </a:r>
          <a:endParaRPr lang="en-IN" sz="1200" dirty="0"/>
        </a:p>
      </dgm:t>
    </dgm:pt>
    <dgm:pt modelId="{41A128EB-A835-4D41-8CAD-7155DF5BE1E4}" type="sibTrans" cxnId="{7A81C968-C1A9-4684-BC1C-8CCE60632A35}">
      <dgm:prSet/>
      <dgm:spPr/>
      <dgm:t>
        <a:bodyPr/>
        <a:lstStyle/>
        <a:p>
          <a:endParaRPr lang="en-IN"/>
        </a:p>
      </dgm:t>
    </dgm:pt>
    <dgm:pt modelId="{F86DC926-AD36-4DEE-9968-11B9419F6679}" type="parTrans" cxnId="{7A81C968-C1A9-4684-BC1C-8CCE60632A35}">
      <dgm:prSet/>
      <dgm:spPr/>
      <dgm:t>
        <a:bodyPr/>
        <a:lstStyle/>
        <a:p>
          <a:endParaRPr lang="en-IN"/>
        </a:p>
      </dgm:t>
    </dgm:pt>
    <dgm:pt modelId="{7E1F153C-B8CE-4B2B-87CD-8E635A6744B6}">
      <dgm:prSet phldrT="[Text]"/>
      <dgm:spPr/>
      <dgm:t>
        <a:bodyPr/>
        <a:lstStyle/>
        <a:p>
          <a:r>
            <a:rPr lang="en-US" dirty="0"/>
            <a:t>Easy sharing and collaboration on documents, spreadsheets, and presentations</a:t>
          </a:r>
          <a:endParaRPr lang="en-IN" dirty="0"/>
        </a:p>
      </dgm:t>
    </dgm:pt>
    <dgm:pt modelId="{E6646015-979A-4F15-9A81-339FE327B4B3}" type="sibTrans" cxnId="{6CFF715A-603B-4007-BD44-55248F82F11C}">
      <dgm:prSet/>
      <dgm:spPr/>
      <dgm:t>
        <a:bodyPr/>
        <a:lstStyle/>
        <a:p>
          <a:endParaRPr lang="en-IN"/>
        </a:p>
      </dgm:t>
    </dgm:pt>
    <dgm:pt modelId="{63C5CE37-640D-4D69-A404-C05E1A7F790E}" type="parTrans" cxnId="{6CFF715A-603B-4007-BD44-55248F82F11C}">
      <dgm:prSet/>
      <dgm:spPr/>
      <dgm:t>
        <a:bodyPr/>
        <a:lstStyle/>
        <a:p>
          <a:endParaRPr lang="en-IN"/>
        </a:p>
      </dgm:t>
    </dgm:pt>
    <dgm:pt modelId="{AF6732DF-C4B5-42F7-BA4C-C7334CD17FA1}">
      <dgm:prSet phldrT="[Text]" custT="1"/>
      <dgm:spPr/>
      <dgm:t>
        <a:bodyPr/>
        <a:lstStyle/>
        <a:p>
          <a:r>
            <a:rPr lang="en-US" sz="1400" dirty="0"/>
            <a:t>Seamless integration with other Microsoft Office tools</a:t>
          </a:r>
          <a:endParaRPr lang="en-IN" sz="1400" dirty="0"/>
        </a:p>
      </dgm:t>
    </dgm:pt>
    <dgm:pt modelId="{C51D6E66-9772-4A43-9D3C-9B9D8EB99C47}" type="sibTrans" cxnId="{94A5D215-7988-4A25-BDDF-B8D54167FA79}">
      <dgm:prSet/>
      <dgm:spPr/>
      <dgm:t>
        <a:bodyPr/>
        <a:lstStyle/>
        <a:p>
          <a:endParaRPr lang="en-IN"/>
        </a:p>
      </dgm:t>
    </dgm:pt>
    <dgm:pt modelId="{A86C86BE-1F53-485D-BB56-3153269F0B4D}" type="parTrans" cxnId="{94A5D215-7988-4A25-BDDF-B8D54167FA79}">
      <dgm:prSet/>
      <dgm:spPr/>
      <dgm:t>
        <a:bodyPr/>
        <a:lstStyle/>
        <a:p>
          <a:endParaRPr lang="en-IN"/>
        </a:p>
      </dgm:t>
    </dgm:pt>
    <dgm:pt modelId="{396CC97B-B080-42FA-ADA7-CF7B1FF869E1}">
      <dgm:prSet phldrT="[Text]" custT="1"/>
      <dgm:spPr/>
      <dgm:t>
        <a:bodyPr/>
        <a:lstStyle/>
        <a:p>
          <a:r>
            <a:rPr lang="en-US" sz="1400" dirty="0"/>
            <a:t>Real-time collaboration on documents and projects</a:t>
          </a:r>
          <a:endParaRPr lang="en-IN" sz="1400" dirty="0"/>
        </a:p>
      </dgm:t>
    </dgm:pt>
    <dgm:pt modelId="{B571B406-2718-419E-998E-C7521411061E}" type="sibTrans" cxnId="{21882CE1-A15C-4241-95EF-4CB5B9235DD5}">
      <dgm:prSet/>
      <dgm:spPr/>
      <dgm:t>
        <a:bodyPr/>
        <a:lstStyle/>
        <a:p>
          <a:endParaRPr lang="en-IN"/>
        </a:p>
      </dgm:t>
    </dgm:pt>
    <dgm:pt modelId="{FCFD0716-ECD8-4942-B274-26BB24B8AB3E}" type="parTrans" cxnId="{21882CE1-A15C-4241-95EF-4CB5B9235DD5}">
      <dgm:prSet/>
      <dgm:spPr/>
      <dgm:t>
        <a:bodyPr/>
        <a:lstStyle/>
        <a:p>
          <a:endParaRPr lang="en-IN"/>
        </a:p>
      </dgm:t>
    </dgm:pt>
    <dgm:pt modelId="{E937BF58-2F81-467B-B79B-5397F13DD3B0}" type="pres">
      <dgm:prSet presAssocID="{BB39CD72-E5BF-4F77-9DE8-FF1EFF27F73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600550-CED9-49A8-8D21-43CF897E5064}" type="pres">
      <dgm:prSet presAssocID="{609F1ED0-D9F5-44CA-92EB-2842C7CE56E7}" presName="centerShape" presStyleLbl="node0" presStyleIdx="0" presStyleCnt="1"/>
      <dgm:spPr/>
    </dgm:pt>
    <dgm:pt modelId="{05BBB86D-C8F0-4DBB-9EC1-FEB1EE6B00BD}" type="pres">
      <dgm:prSet presAssocID="{97FE01BA-DED6-42C7-81C9-223663F495F4}" presName="Name9" presStyleLbl="parChTrans1D2" presStyleIdx="0" presStyleCnt="6"/>
      <dgm:spPr/>
    </dgm:pt>
    <dgm:pt modelId="{A36BC4D3-4285-4C1B-B8A3-3AB7519A3B15}" type="pres">
      <dgm:prSet presAssocID="{97FE01BA-DED6-42C7-81C9-223663F495F4}" presName="connTx" presStyleLbl="parChTrans1D2" presStyleIdx="0" presStyleCnt="6"/>
      <dgm:spPr/>
    </dgm:pt>
    <dgm:pt modelId="{A94D892F-A8C3-4076-AD55-E87907C56A81}" type="pres">
      <dgm:prSet presAssocID="{9CE18530-93B5-4EA4-AB89-B22FC3277FDC}" presName="node" presStyleLbl="node1" presStyleIdx="0" presStyleCnt="6">
        <dgm:presLayoutVars>
          <dgm:bulletEnabled val="1"/>
        </dgm:presLayoutVars>
      </dgm:prSet>
      <dgm:spPr/>
    </dgm:pt>
    <dgm:pt modelId="{984AF2E4-35E7-42D4-BC9A-704092D788F8}" type="pres">
      <dgm:prSet presAssocID="{444494F1-0083-4755-890D-3E129FDB2284}" presName="Name9" presStyleLbl="parChTrans1D2" presStyleIdx="1" presStyleCnt="6"/>
      <dgm:spPr/>
    </dgm:pt>
    <dgm:pt modelId="{3D2CDAA1-367F-429F-B092-5547BDE6956C}" type="pres">
      <dgm:prSet presAssocID="{444494F1-0083-4755-890D-3E129FDB2284}" presName="connTx" presStyleLbl="parChTrans1D2" presStyleIdx="1" presStyleCnt="6"/>
      <dgm:spPr/>
    </dgm:pt>
    <dgm:pt modelId="{6E234693-339C-4214-B31B-23A31FE6D081}" type="pres">
      <dgm:prSet presAssocID="{0199F0DA-7A20-49B8-893F-6DDBF11C9506}" presName="node" presStyleLbl="node1" presStyleIdx="1" presStyleCnt="6">
        <dgm:presLayoutVars>
          <dgm:bulletEnabled val="1"/>
        </dgm:presLayoutVars>
      </dgm:prSet>
      <dgm:spPr/>
    </dgm:pt>
    <dgm:pt modelId="{C701BAB1-5B20-475F-8356-363E336E4324}" type="pres">
      <dgm:prSet presAssocID="{F86DC926-AD36-4DEE-9968-11B9419F6679}" presName="Name9" presStyleLbl="parChTrans1D2" presStyleIdx="2" presStyleCnt="6"/>
      <dgm:spPr/>
    </dgm:pt>
    <dgm:pt modelId="{A114FF58-9552-4D0A-946B-8484851232B8}" type="pres">
      <dgm:prSet presAssocID="{F86DC926-AD36-4DEE-9968-11B9419F6679}" presName="connTx" presStyleLbl="parChTrans1D2" presStyleIdx="2" presStyleCnt="6"/>
      <dgm:spPr/>
    </dgm:pt>
    <dgm:pt modelId="{BECC0F86-3767-4421-BF8F-3E6590C73DAD}" type="pres">
      <dgm:prSet presAssocID="{3060CAD7-640A-41B2-9EDF-CF1238F2B712}" presName="node" presStyleLbl="node1" presStyleIdx="2" presStyleCnt="6">
        <dgm:presLayoutVars>
          <dgm:bulletEnabled val="1"/>
        </dgm:presLayoutVars>
      </dgm:prSet>
      <dgm:spPr/>
    </dgm:pt>
    <dgm:pt modelId="{AAE81488-690C-4640-8669-BF8AE54C5EFA}" type="pres">
      <dgm:prSet presAssocID="{63C5CE37-640D-4D69-A404-C05E1A7F790E}" presName="Name9" presStyleLbl="parChTrans1D2" presStyleIdx="3" presStyleCnt="6"/>
      <dgm:spPr/>
    </dgm:pt>
    <dgm:pt modelId="{7D91D82E-BE8D-4462-8EF2-BACAD0A8BC2E}" type="pres">
      <dgm:prSet presAssocID="{63C5CE37-640D-4D69-A404-C05E1A7F790E}" presName="connTx" presStyleLbl="parChTrans1D2" presStyleIdx="3" presStyleCnt="6"/>
      <dgm:spPr/>
    </dgm:pt>
    <dgm:pt modelId="{973C8072-55B1-4050-8495-A683A2074B5F}" type="pres">
      <dgm:prSet presAssocID="{7E1F153C-B8CE-4B2B-87CD-8E635A6744B6}" presName="node" presStyleLbl="node1" presStyleIdx="3" presStyleCnt="6">
        <dgm:presLayoutVars>
          <dgm:bulletEnabled val="1"/>
        </dgm:presLayoutVars>
      </dgm:prSet>
      <dgm:spPr/>
    </dgm:pt>
    <dgm:pt modelId="{F6524317-AFC5-4C42-ACA8-621FB851A514}" type="pres">
      <dgm:prSet presAssocID="{A86C86BE-1F53-485D-BB56-3153269F0B4D}" presName="Name9" presStyleLbl="parChTrans1D2" presStyleIdx="4" presStyleCnt="6"/>
      <dgm:spPr/>
    </dgm:pt>
    <dgm:pt modelId="{DACC5278-4292-42B2-B3FC-3EAE266A39CF}" type="pres">
      <dgm:prSet presAssocID="{A86C86BE-1F53-485D-BB56-3153269F0B4D}" presName="connTx" presStyleLbl="parChTrans1D2" presStyleIdx="4" presStyleCnt="6"/>
      <dgm:spPr/>
    </dgm:pt>
    <dgm:pt modelId="{A9A9AD02-897E-43D1-9772-31D962C959E6}" type="pres">
      <dgm:prSet presAssocID="{AF6732DF-C4B5-42F7-BA4C-C7334CD17FA1}" presName="node" presStyleLbl="node1" presStyleIdx="4" presStyleCnt="6">
        <dgm:presLayoutVars>
          <dgm:bulletEnabled val="1"/>
        </dgm:presLayoutVars>
      </dgm:prSet>
      <dgm:spPr/>
    </dgm:pt>
    <dgm:pt modelId="{8AA0DD8B-6947-4789-9D56-71308EDD5048}" type="pres">
      <dgm:prSet presAssocID="{FCFD0716-ECD8-4942-B274-26BB24B8AB3E}" presName="Name9" presStyleLbl="parChTrans1D2" presStyleIdx="5" presStyleCnt="6"/>
      <dgm:spPr/>
    </dgm:pt>
    <dgm:pt modelId="{C4CF4B7E-4590-4ED8-99A6-06B0192ED754}" type="pres">
      <dgm:prSet presAssocID="{FCFD0716-ECD8-4942-B274-26BB24B8AB3E}" presName="connTx" presStyleLbl="parChTrans1D2" presStyleIdx="5" presStyleCnt="6"/>
      <dgm:spPr/>
    </dgm:pt>
    <dgm:pt modelId="{776A99B1-7935-48DE-A846-E113455D9192}" type="pres">
      <dgm:prSet presAssocID="{396CC97B-B080-42FA-ADA7-CF7B1FF869E1}" presName="node" presStyleLbl="node1" presStyleIdx="5" presStyleCnt="6">
        <dgm:presLayoutVars>
          <dgm:bulletEnabled val="1"/>
        </dgm:presLayoutVars>
      </dgm:prSet>
      <dgm:spPr/>
    </dgm:pt>
  </dgm:ptLst>
  <dgm:cxnLst>
    <dgm:cxn modelId="{6E55370C-694D-4FC8-9899-1390300A34A7}" type="presOf" srcId="{444494F1-0083-4755-890D-3E129FDB2284}" destId="{984AF2E4-35E7-42D4-BC9A-704092D788F8}" srcOrd="0" destOrd="0" presId="urn:microsoft.com/office/officeart/2005/8/layout/radial1"/>
    <dgm:cxn modelId="{94A5D215-7988-4A25-BDDF-B8D54167FA79}" srcId="{609F1ED0-D9F5-44CA-92EB-2842C7CE56E7}" destId="{AF6732DF-C4B5-42F7-BA4C-C7334CD17FA1}" srcOrd="4" destOrd="0" parTransId="{A86C86BE-1F53-485D-BB56-3153269F0B4D}" sibTransId="{C51D6E66-9772-4A43-9D3C-9B9D8EB99C47}"/>
    <dgm:cxn modelId="{22F90529-D4E2-41FA-89F0-CB66057E498B}" type="presOf" srcId="{F86DC926-AD36-4DEE-9968-11B9419F6679}" destId="{A114FF58-9552-4D0A-946B-8484851232B8}" srcOrd="1" destOrd="0" presId="urn:microsoft.com/office/officeart/2005/8/layout/radial1"/>
    <dgm:cxn modelId="{7704F43C-5D41-4397-8108-6837DFF4FCF1}" type="presOf" srcId="{BB39CD72-E5BF-4F77-9DE8-FF1EFF27F73E}" destId="{E937BF58-2F81-467B-B79B-5397F13DD3B0}" srcOrd="0" destOrd="0" presId="urn:microsoft.com/office/officeart/2005/8/layout/radial1"/>
    <dgm:cxn modelId="{D77C274D-83E3-4BF6-A8E3-426E7A923B92}" type="presOf" srcId="{63C5CE37-640D-4D69-A404-C05E1A7F790E}" destId="{AAE81488-690C-4640-8669-BF8AE54C5EFA}" srcOrd="0" destOrd="0" presId="urn:microsoft.com/office/officeart/2005/8/layout/radial1"/>
    <dgm:cxn modelId="{07E96453-11D1-4517-A3C8-97094589B44B}" srcId="{BB39CD72-E5BF-4F77-9DE8-FF1EFF27F73E}" destId="{609F1ED0-D9F5-44CA-92EB-2842C7CE56E7}" srcOrd="0" destOrd="0" parTransId="{3A78ED48-699D-4C6B-BA74-ADE42B334FEA}" sibTransId="{8D9244D8-E674-4B3F-8EDF-1E3DCBCEA977}"/>
    <dgm:cxn modelId="{6CFF715A-603B-4007-BD44-55248F82F11C}" srcId="{609F1ED0-D9F5-44CA-92EB-2842C7CE56E7}" destId="{7E1F153C-B8CE-4B2B-87CD-8E635A6744B6}" srcOrd="3" destOrd="0" parTransId="{63C5CE37-640D-4D69-A404-C05E1A7F790E}" sibTransId="{E6646015-979A-4F15-9A81-339FE327B4B3}"/>
    <dgm:cxn modelId="{11DAAF60-848B-4A29-A10F-3DFCEA1E808F}" type="presOf" srcId="{444494F1-0083-4755-890D-3E129FDB2284}" destId="{3D2CDAA1-367F-429F-B092-5547BDE6956C}" srcOrd="1" destOrd="0" presId="urn:microsoft.com/office/officeart/2005/8/layout/radial1"/>
    <dgm:cxn modelId="{7A81C968-C1A9-4684-BC1C-8CCE60632A35}" srcId="{609F1ED0-D9F5-44CA-92EB-2842C7CE56E7}" destId="{3060CAD7-640A-41B2-9EDF-CF1238F2B712}" srcOrd="2" destOrd="0" parTransId="{F86DC926-AD36-4DEE-9968-11B9419F6679}" sibTransId="{41A128EB-A835-4D41-8CAD-7155DF5BE1E4}"/>
    <dgm:cxn modelId="{DAE8F36A-44BC-4CA7-9460-3E3DA4484599}" type="presOf" srcId="{F86DC926-AD36-4DEE-9968-11B9419F6679}" destId="{C701BAB1-5B20-475F-8356-363E336E4324}" srcOrd="0" destOrd="0" presId="urn:microsoft.com/office/officeart/2005/8/layout/radial1"/>
    <dgm:cxn modelId="{EDA3CF74-513C-4DB2-98BE-5A220C908102}" srcId="{609F1ED0-D9F5-44CA-92EB-2842C7CE56E7}" destId="{9CE18530-93B5-4EA4-AB89-B22FC3277FDC}" srcOrd="0" destOrd="0" parTransId="{97FE01BA-DED6-42C7-81C9-223663F495F4}" sibTransId="{2BA1CEBC-B93D-4C5E-993A-B3C899C6654A}"/>
    <dgm:cxn modelId="{811C2381-5E9D-46A5-9D95-D36E6B4084AC}" type="presOf" srcId="{FCFD0716-ECD8-4942-B274-26BB24B8AB3E}" destId="{C4CF4B7E-4590-4ED8-99A6-06B0192ED754}" srcOrd="1" destOrd="0" presId="urn:microsoft.com/office/officeart/2005/8/layout/radial1"/>
    <dgm:cxn modelId="{BF808290-227F-4FBB-969B-437CBF2C3DE7}" type="presOf" srcId="{0199F0DA-7A20-49B8-893F-6DDBF11C9506}" destId="{6E234693-339C-4214-B31B-23A31FE6D081}" srcOrd="0" destOrd="0" presId="urn:microsoft.com/office/officeart/2005/8/layout/radial1"/>
    <dgm:cxn modelId="{75ABE196-C459-4630-8C24-1ED03E3C1A3E}" srcId="{609F1ED0-D9F5-44CA-92EB-2842C7CE56E7}" destId="{0199F0DA-7A20-49B8-893F-6DDBF11C9506}" srcOrd="1" destOrd="0" parTransId="{444494F1-0083-4755-890D-3E129FDB2284}" sibTransId="{CABEFC75-C1C1-49AC-A937-D0E39B7895F5}"/>
    <dgm:cxn modelId="{A2D82EAE-F25F-4478-90A8-1F1B044B0208}" type="presOf" srcId="{396CC97B-B080-42FA-ADA7-CF7B1FF869E1}" destId="{776A99B1-7935-48DE-A846-E113455D9192}" srcOrd="0" destOrd="0" presId="urn:microsoft.com/office/officeart/2005/8/layout/radial1"/>
    <dgm:cxn modelId="{16104AB3-2B07-4F98-8101-ABD271746D48}" type="presOf" srcId="{3060CAD7-640A-41B2-9EDF-CF1238F2B712}" destId="{BECC0F86-3767-4421-BF8F-3E6590C73DAD}" srcOrd="0" destOrd="0" presId="urn:microsoft.com/office/officeart/2005/8/layout/radial1"/>
    <dgm:cxn modelId="{C74835BB-A1E5-4710-9BEA-901039C404AF}" type="presOf" srcId="{9CE18530-93B5-4EA4-AB89-B22FC3277FDC}" destId="{A94D892F-A8C3-4076-AD55-E87907C56A81}" srcOrd="0" destOrd="0" presId="urn:microsoft.com/office/officeart/2005/8/layout/radial1"/>
    <dgm:cxn modelId="{694129BE-4406-4D28-8C0F-23E8F265CF1F}" type="presOf" srcId="{A86C86BE-1F53-485D-BB56-3153269F0B4D}" destId="{DACC5278-4292-42B2-B3FC-3EAE266A39CF}" srcOrd="1" destOrd="0" presId="urn:microsoft.com/office/officeart/2005/8/layout/radial1"/>
    <dgm:cxn modelId="{082CB0C9-1588-4AA5-A7ED-575190F2C720}" type="presOf" srcId="{7E1F153C-B8CE-4B2B-87CD-8E635A6744B6}" destId="{973C8072-55B1-4050-8495-A683A2074B5F}" srcOrd="0" destOrd="0" presId="urn:microsoft.com/office/officeart/2005/8/layout/radial1"/>
    <dgm:cxn modelId="{F8967DCB-826D-4E64-BB94-D29AD323F987}" type="presOf" srcId="{A86C86BE-1F53-485D-BB56-3153269F0B4D}" destId="{F6524317-AFC5-4C42-ACA8-621FB851A514}" srcOrd="0" destOrd="0" presId="urn:microsoft.com/office/officeart/2005/8/layout/radial1"/>
    <dgm:cxn modelId="{FB90BCCC-E487-4DA3-80DE-E0A391C913F5}" type="presOf" srcId="{97FE01BA-DED6-42C7-81C9-223663F495F4}" destId="{05BBB86D-C8F0-4DBB-9EC1-FEB1EE6B00BD}" srcOrd="0" destOrd="0" presId="urn:microsoft.com/office/officeart/2005/8/layout/radial1"/>
    <dgm:cxn modelId="{21882CE1-A15C-4241-95EF-4CB5B9235DD5}" srcId="{609F1ED0-D9F5-44CA-92EB-2842C7CE56E7}" destId="{396CC97B-B080-42FA-ADA7-CF7B1FF869E1}" srcOrd="5" destOrd="0" parTransId="{FCFD0716-ECD8-4942-B274-26BB24B8AB3E}" sibTransId="{B571B406-2718-419E-998E-C7521411061E}"/>
    <dgm:cxn modelId="{09F666E5-A2C2-483F-99F6-AF1984C71518}" type="presOf" srcId="{609F1ED0-D9F5-44CA-92EB-2842C7CE56E7}" destId="{B0600550-CED9-49A8-8D21-43CF897E5064}" srcOrd="0" destOrd="0" presId="urn:microsoft.com/office/officeart/2005/8/layout/radial1"/>
    <dgm:cxn modelId="{205340E6-8503-4125-BC1A-79F64C2141B3}" type="presOf" srcId="{63C5CE37-640D-4D69-A404-C05E1A7F790E}" destId="{7D91D82E-BE8D-4462-8EF2-BACAD0A8BC2E}" srcOrd="1" destOrd="0" presId="urn:microsoft.com/office/officeart/2005/8/layout/radial1"/>
    <dgm:cxn modelId="{9B1395EE-0BD4-4181-B1CA-9F43F6260066}" type="presOf" srcId="{FCFD0716-ECD8-4942-B274-26BB24B8AB3E}" destId="{8AA0DD8B-6947-4789-9D56-71308EDD5048}" srcOrd="0" destOrd="0" presId="urn:microsoft.com/office/officeart/2005/8/layout/radial1"/>
    <dgm:cxn modelId="{3E67C6F9-F41A-4B97-8181-EF4E3E880215}" type="presOf" srcId="{AF6732DF-C4B5-42F7-BA4C-C7334CD17FA1}" destId="{A9A9AD02-897E-43D1-9772-31D962C959E6}" srcOrd="0" destOrd="0" presId="urn:microsoft.com/office/officeart/2005/8/layout/radial1"/>
    <dgm:cxn modelId="{460B36FD-A328-44B8-B91A-75DA6064B22C}" type="presOf" srcId="{97FE01BA-DED6-42C7-81C9-223663F495F4}" destId="{A36BC4D3-4285-4C1B-B8A3-3AB7519A3B15}" srcOrd="1" destOrd="0" presId="urn:microsoft.com/office/officeart/2005/8/layout/radial1"/>
    <dgm:cxn modelId="{9DCE8BF6-7F33-4339-A292-9E9AF69BEB07}" type="presParOf" srcId="{E937BF58-2F81-467B-B79B-5397F13DD3B0}" destId="{B0600550-CED9-49A8-8D21-43CF897E5064}" srcOrd="0" destOrd="0" presId="urn:microsoft.com/office/officeart/2005/8/layout/radial1"/>
    <dgm:cxn modelId="{761F411F-25BC-4DA3-B947-4077A06EC07B}" type="presParOf" srcId="{E937BF58-2F81-467B-B79B-5397F13DD3B0}" destId="{05BBB86D-C8F0-4DBB-9EC1-FEB1EE6B00BD}" srcOrd="1" destOrd="0" presId="urn:microsoft.com/office/officeart/2005/8/layout/radial1"/>
    <dgm:cxn modelId="{262DCF8B-8E87-4969-B32F-A07EBB0B68D9}" type="presParOf" srcId="{05BBB86D-C8F0-4DBB-9EC1-FEB1EE6B00BD}" destId="{A36BC4D3-4285-4C1B-B8A3-3AB7519A3B15}" srcOrd="0" destOrd="0" presId="urn:microsoft.com/office/officeart/2005/8/layout/radial1"/>
    <dgm:cxn modelId="{A4F68F5E-7166-4F14-9547-B8C1DACCD482}" type="presParOf" srcId="{E937BF58-2F81-467B-B79B-5397F13DD3B0}" destId="{A94D892F-A8C3-4076-AD55-E87907C56A81}" srcOrd="2" destOrd="0" presId="urn:microsoft.com/office/officeart/2005/8/layout/radial1"/>
    <dgm:cxn modelId="{8ACD9C9E-12D3-4D9B-A3F2-B5F769591DC0}" type="presParOf" srcId="{E937BF58-2F81-467B-B79B-5397F13DD3B0}" destId="{984AF2E4-35E7-42D4-BC9A-704092D788F8}" srcOrd="3" destOrd="0" presId="urn:microsoft.com/office/officeart/2005/8/layout/radial1"/>
    <dgm:cxn modelId="{FD8F90BB-4083-4B59-A692-0556052AC673}" type="presParOf" srcId="{984AF2E4-35E7-42D4-BC9A-704092D788F8}" destId="{3D2CDAA1-367F-429F-B092-5547BDE6956C}" srcOrd="0" destOrd="0" presId="urn:microsoft.com/office/officeart/2005/8/layout/radial1"/>
    <dgm:cxn modelId="{C1A1AF4D-80A8-48EA-AD1C-5C7323570324}" type="presParOf" srcId="{E937BF58-2F81-467B-B79B-5397F13DD3B0}" destId="{6E234693-339C-4214-B31B-23A31FE6D081}" srcOrd="4" destOrd="0" presId="urn:microsoft.com/office/officeart/2005/8/layout/radial1"/>
    <dgm:cxn modelId="{D28F727E-FB83-4DA3-82A1-3EA646CF8695}" type="presParOf" srcId="{E937BF58-2F81-467B-B79B-5397F13DD3B0}" destId="{C701BAB1-5B20-475F-8356-363E336E4324}" srcOrd="5" destOrd="0" presId="urn:microsoft.com/office/officeart/2005/8/layout/radial1"/>
    <dgm:cxn modelId="{19862DD7-4B18-40B8-B0F4-01155F0076FB}" type="presParOf" srcId="{C701BAB1-5B20-475F-8356-363E336E4324}" destId="{A114FF58-9552-4D0A-946B-8484851232B8}" srcOrd="0" destOrd="0" presId="urn:microsoft.com/office/officeart/2005/8/layout/radial1"/>
    <dgm:cxn modelId="{E4E69960-AF0D-43AE-90F7-3131787A021B}" type="presParOf" srcId="{E937BF58-2F81-467B-B79B-5397F13DD3B0}" destId="{BECC0F86-3767-4421-BF8F-3E6590C73DAD}" srcOrd="6" destOrd="0" presId="urn:microsoft.com/office/officeart/2005/8/layout/radial1"/>
    <dgm:cxn modelId="{62E47D31-B8AE-4B6E-BB5A-1B5FB3AB5D67}" type="presParOf" srcId="{E937BF58-2F81-467B-B79B-5397F13DD3B0}" destId="{AAE81488-690C-4640-8669-BF8AE54C5EFA}" srcOrd="7" destOrd="0" presId="urn:microsoft.com/office/officeart/2005/8/layout/radial1"/>
    <dgm:cxn modelId="{B26B9B56-C2DC-4C5C-B7C0-6F4A3E8D1A55}" type="presParOf" srcId="{AAE81488-690C-4640-8669-BF8AE54C5EFA}" destId="{7D91D82E-BE8D-4462-8EF2-BACAD0A8BC2E}" srcOrd="0" destOrd="0" presId="urn:microsoft.com/office/officeart/2005/8/layout/radial1"/>
    <dgm:cxn modelId="{78AEC27A-0752-4BA7-B6B6-29F355AEA605}" type="presParOf" srcId="{E937BF58-2F81-467B-B79B-5397F13DD3B0}" destId="{973C8072-55B1-4050-8495-A683A2074B5F}" srcOrd="8" destOrd="0" presId="urn:microsoft.com/office/officeart/2005/8/layout/radial1"/>
    <dgm:cxn modelId="{3F26B809-9D19-4988-88AC-F474BE20E391}" type="presParOf" srcId="{E937BF58-2F81-467B-B79B-5397F13DD3B0}" destId="{F6524317-AFC5-4C42-ACA8-621FB851A514}" srcOrd="9" destOrd="0" presId="urn:microsoft.com/office/officeart/2005/8/layout/radial1"/>
    <dgm:cxn modelId="{8CB4A4D1-A47E-415D-B319-B5D8A954A5DF}" type="presParOf" srcId="{F6524317-AFC5-4C42-ACA8-621FB851A514}" destId="{DACC5278-4292-42B2-B3FC-3EAE266A39CF}" srcOrd="0" destOrd="0" presId="urn:microsoft.com/office/officeart/2005/8/layout/radial1"/>
    <dgm:cxn modelId="{081621F0-FDAA-463C-B073-563B64A928AA}" type="presParOf" srcId="{E937BF58-2F81-467B-B79B-5397F13DD3B0}" destId="{A9A9AD02-897E-43D1-9772-31D962C959E6}" srcOrd="10" destOrd="0" presId="urn:microsoft.com/office/officeart/2005/8/layout/radial1"/>
    <dgm:cxn modelId="{788E5695-1433-412A-8C94-5F01A26731EB}" type="presParOf" srcId="{E937BF58-2F81-467B-B79B-5397F13DD3B0}" destId="{8AA0DD8B-6947-4789-9D56-71308EDD5048}" srcOrd="11" destOrd="0" presId="urn:microsoft.com/office/officeart/2005/8/layout/radial1"/>
    <dgm:cxn modelId="{4A0082FB-E34E-4D6F-9F53-DD36BE1C15A3}" type="presParOf" srcId="{8AA0DD8B-6947-4789-9D56-71308EDD5048}" destId="{C4CF4B7E-4590-4ED8-99A6-06B0192ED754}" srcOrd="0" destOrd="0" presId="urn:microsoft.com/office/officeart/2005/8/layout/radial1"/>
    <dgm:cxn modelId="{83B90226-CB81-48AB-BF68-2DADFA6EAFF8}" type="presParOf" srcId="{E937BF58-2F81-467B-B79B-5397F13DD3B0}" destId="{776A99B1-7935-48DE-A846-E113455D9192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65CF915-47FF-48AE-BAF7-C79425F57F08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E7F8C3A-3AB5-4A4F-AF41-86454F79E410}">
      <dgm:prSet phldrT="[Text]"/>
      <dgm:spPr/>
      <dgm:t>
        <a:bodyPr/>
        <a:lstStyle/>
        <a:p>
          <a:r>
            <a:rPr lang="en-IN" sz="2400" dirty="0"/>
            <a:t>Collaborative Coding</a:t>
          </a:r>
        </a:p>
      </dgm:t>
    </dgm:pt>
    <dgm:pt modelId="{1B25AAD6-C361-43B1-85B7-A627F040DE46}" type="parTrans" cxnId="{214DFED4-9C3F-43A9-8B52-A1C69657D6E1}">
      <dgm:prSet/>
      <dgm:spPr/>
      <dgm:t>
        <a:bodyPr/>
        <a:lstStyle/>
        <a:p>
          <a:endParaRPr lang="en-IN"/>
        </a:p>
      </dgm:t>
    </dgm:pt>
    <dgm:pt modelId="{A2F68FF1-77DA-4045-8132-003E74269B2B}" type="sibTrans" cxnId="{214DFED4-9C3F-43A9-8B52-A1C69657D6E1}">
      <dgm:prSet/>
      <dgm:spPr/>
      <dgm:t>
        <a:bodyPr/>
        <a:lstStyle/>
        <a:p>
          <a:endParaRPr lang="en-IN"/>
        </a:p>
      </dgm:t>
    </dgm:pt>
    <dgm:pt modelId="{FC90A423-C285-48D2-9B5D-6128F3D5D4EC}">
      <dgm:prSet phldrT="[Text]"/>
      <dgm:spPr/>
      <dgm:t>
        <a:bodyPr/>
        <a:lstStyle/>
        <a:p>
          <a:r>
            <a:rPr lang="en-IN" sz="2400" dirty="0"/>
            <a:t>Continuous Feedback</a:t>
          </a:r>
        </a:p>
      </dgm:t>
    </dgm:pt>
    <dgm:pt modelId="{2B18B41D-C6B7-4D1C-9D71-93F29C1F15FB}" type="parTrans" cxnId="{6E6125E3-AFC9-4EF7-82FE-9EFAB81DDA79}">
      <dgm:prSet/>
      <dgm:spPr/>
      <dgm:t>
        <a:bodyPr/>
        <a:lstStyle/>
        <a:p>
          <a:endParaRPr lang="en-IN"/>
        </a:p>
      </dgm:t>
    </dgm:pt>
    <dgm:pt modelId="{E1671286-99E2-48CB-92C6-E6785B868A7F}" type="sibTrans" cxnId="{6E6125E3-AFC9-4EF7-82FE-9EFAB81DDA79}">
      <dgm:prSet/>
      <dgm:spPr/>
      <dgm:t>
        <a:bodyPr/>
        <a:lstStyle/>
        <a:p>
          <a:endParaRPr lang="en-IN"/>
        </a:p>
      </dgm:t>
    </dgm:pt>
    <dgm:pt modelId="{CF8614A2-0BAB-4B34-90AA-8592FF36C86A}">
      <dgm:prSet phldrT="[Text]"/>
      <dgm:spPr/>
      <dgm:t>
        <a:bodyPr/>
        <a:lstStyle/>
        <a:p>
          <a:r>
            <a:rPr lang="en-IN" sz="2400" dirty="0"/>
            <a:t>Knowledge Sharing</a:t>
          </a:r>
        </a:p>
      </dgm:t>
    </dgm:pt>
    <dgm:pt modelId="{C063E546-0091-4369-8021-66B6F58911C8}" type="parTrans" cxnId="{36399FD8-817A-4701-979E-D4AE112B3241}">
      <dgm:prSet/>
      <dgm:spPr/>
      <dgm:t>
        <a:bodyPr/>
        <a:lstStyle/>
        <a:p>
          <a:endParaRPr lang="en-IN"/>
        </a:p>
      </dgm:t>
    </dgm:pt>
    <dgm:pt modelId="{61427FD6-FFD6-4AEE-838A-B589825C85A4}" type="sibTrans" cxnId="{36399FD8-817A-4701-979E-D4AE112B3241}">
      <dgm:prSet/>
      <dgm:spPr/>
      <dgm:t>
        <a:bodyPr/>
        <a:lstStyle/>
        <a:p>
          <a:endParaRPr lang="en-IN"/>
        </a:p>
      </dgm:t>
    </dgm:pt>
    <dgm:pt modelId="{5E04E5B4-54E4-422B-B93D-0B6EF2891B7F}">
      <dgm:prSet phldrT="[Text]"/>
      <dgm:spPr/>
      <dgm:t>
        <a:bodyPr/>
        <a:lstStyle/>
        <a:p>
          <a:r>
            <a:rPr lang="en-IN" sz="2400" dirty="0"/>
            <a:t>Reduced Defects</a:t>
          </a:r>
        </a:p>
      </dgm:t>
    </dgm:pt>
    <dgm:pt modelId="{E33DD746-7991-4B4A-94DE-12DA771B7B3D}" type="parTrans" cxnId="{4F52BF7A-E01A-484D-8F47-A2C2947D0587}">
      <dgm:prSet/>
      <dgm:spPr/>
      <dgm:t>
        <a:bodyPr/>
        <a:lstStyle/>
        <a:p>
          <a:endParaRPr lang="en-IN"/>
        </a:p>
      </dgm:t>
    </dgm:pt>
    <dgm:pt modelId="{84226549-88AF-41F7-A10F-D9C6BA6B7F7D}" type="sibTrans" cxnId="{4F52BF7A-E01A-484D-8F47-A2C2947D0587}">
      <dgm:prSet/>
      <dgm:spPr/>
      <dgm:t>
        <a:bodyPr/>
        <a:lstStyle/>
        <a:p>
          <a:endParaRPr lang="en-IN"/>
        </a:p>
      </dgm:t>
    </dgm:pt>
    <dgm:pt modelId="{B3F70BC2-44CC-4B4E-B028-5C289E65FFBB}">
      <dgm:prSet phldrT="[Text]" custT="1"/>
      <dgm:spPr/>
      <dgm:t>
        <a:bodyPr/>
        <a:lstStyle/>
        <a:p>
          <a:r>
            <a:rPr lang="en-US" sz="1600" dirty="0"/>
            <a:t>Two developers actively collaborate on the same codebase in real-time, fostering teamwork and joint ownership of code.</a:t>
          </a:r>
          <a:endParaRPr lang="en-IN" sz="1900" dirty="0"/>
        </a:p>
      </dgm:t>
    </dgm:pt>
    <dgm:pt modelId="{6C60C02D-F5DA-4CF8-8E3C-24035477248C}" type="parTrans" cxnId="{18C854EF-B75B-4B87-B0EA-BF311D52FA85}">
      <dgm:prSet/>
      <dgm:spPr/>
      <dgm:t>
        <a:bodyPr/>
        <a:lstStyle/>
        <a:p>
          <a:endParaRPr lang="en-IN"/>
        </a:p>
      </dgm:t>
    </dgm:pt>
    <dgm:pt modelId="{1CF603FD-659E-4A56-AB74-447F11E4FC30}" type="sibTrans" cxnId="{18C854EF-B75B-4B87-B0EA-BF311D52FA85}">
      <dgm:prSet/>
      <dgm:spPr/>
      <dgm:t>
        <a:bodyPr/>
        <a:lstStyle/>
        <a:p>
          <a:endParaRPr lang="en-IN"/>
        </a:p>
      </dgm:t>
    </dgm:pt>
    <dgm:pt modelId="{50246AD8-8945-4F8F-A994-2688A1D0B9EE}">
      <dgm:prSet phldrT="[Text]" custT="1"/>
      <dgm:spPr/>
      <dgm:t>
        <a:bodyPr/>
        <a:lstStyle/>
        <a:p>
          <a:r>
            <a:rPr lang="en-US" sz="1600" dirty="0"/>
            <a:t>The navigator provides immediate feedback, suggesting improvements and ensuring adherence to coding standards.</a:t>
          </a:r>
          <a:endParaRPr lang="en-IN" sz="1600" dirty="0"/>
        </a:p>
      </dgm:t>
    </dgm:pt>
    <dgm:pt modelId="{F1AEE292-4F6F-450C-B18E-F27470BEAA67}" type="parTrans" cxnId="{3BEC1F47-84DC-4BAD-992B-74AA9B773E50}">
      <dgm:prSet/>
      <dgm:spPr/>
      <dgm:t>
        <a:bodyPr/>
        <a:lstStyle/>
        <a:p>
          <a:endParaRPr lang="en-IN"/>
        </a:p>
      </dgm:t>
    </dgm:pt>
    <dgm:pt modelId="{AB0B7CE0-B5A9-4FE7-B9A0-20983D2A10BF}" type="sibTrans" cxnId="{3BEC1F47-84DC-4BAD-992B-74AA9B773E50}">
      <dgm:prSet/>
      <dgm:spPr/>
      <dgm:t>
        <a:bodyPr/>
        <a:lstStyle/>
        <a:p>
          <a:endParaRPr lang="en-IN"/>
        </a:p>
      </dgm:t>
    </dgm:pt>
    <dgm:pt modelId="{B42E5F72-57C0-4601-8660-797E63D5D2BC}">
      <dgm:prSet phldrT="[Text]" custT="1"/>
      <dgm:spPr/>
      <dgm:t>
        <a:bodyPr/>
        <a:lstStyle/>
        <a:p>
          <a:r>
            <a:rPr lang="en-US" sz="1600" dirty="0"/>
            <a:t>Pair programming promotes learning and skill development as developers exchange ideas, techniques, and best practices.</a:t>
          </a:r>
          <a:endParaRPr lang="en-IN" sz="1600" dirty="0"/>
        </a:p>
      </dgm:t>
    </dgm:pt>
    <dgm:pt modelId="{8F531C2C-4C67-4254-AAFA-5F2D91ECFB34}" type="parTrans" cxnId="{22DED609-9CA9-4241-8E96-F9D146F832A6}">
      <dgm:prSet/>
      <dgm:spPr/>
      <dgm:t>
        <a:bodyPr/>
        <a:lstStyle/>
        <a:p>
          <a:endParaRPr lang="en-IN"/>
        </a:p>
      </dgm:t>
    </dgm:pt>
    <dgm:pt modelId="{F9357431-CFD4-4D4B-8E66-7745A9B1744F}" type="sibTrans" cxnId="{22DED609-9CA9-4241-8E96-F9D146F832A6}">
      <dgm:prSet/>
      <dgm:spPr/>
      <dgm:t>
        <a:bodyPr/>
        <a:lstStyle/>
        <a:p>
          <a:endParaRPr lang="en-IN"/>
        </a:p>
      </dgm:t>
    </dgm:pt>
    <dgm:pt modelId="{DEB70267-F4C6-4CB9-A9F1-28D47914A78C}">
      <dgm:prSet phldrT="[Text]" custT="1"/>
      <dgm:spPr/>
      <dgm:t>
        <a:bodyPr/>
        <a:lstStyle/>
        <a:p>
          <a:r>
            <a:rPr lang="en-US" sz="1600" dirty="0"/>
            <a:t>With both developers focused on code quality, pair programming helps identify and address defects early in the development process.</a:t>
          </a:r>
          <a:endParaRPr lang="en-IN" sz="1600" dirty="0"/>
        </a:p>
      </dgm:t>
    </dgm:pt>
    <dgm:pt modelId="{285C45BA-C3BC-4D51-8B6E-4154F3B636C9}" type="parTrans" cxnId="{041316E2-0AE0-4686-85F1-91F10495752F}">
      <dgm:prSet/>
      <dgm:spPr/>
      <dgm:t>
        <a:bodyPr/>
        <a:lstStyle/>
        <a:p>
          <a:endParaRPr lang="en-IN"/>
        </a:p>
      </dgm:t>
    </dgm:pt>
    <dgm:pt modelId="{6CCB78A3-04BC-4BA3-9F6C-C4FD68D1A60E}" type="sibTrans" cxnId="{041316E2-0AE0-4686-85F1-91F10495752F}">
      <dgm:prSet/>
      <dgm:spPr/>
      <dgm:t>
        <a:bodyPr/>
        <a:lstStyle/>
        <a:p>
          <a:endParaRPr lang="en-IN"/>
        </a:p>
      </dgm:t>
    </dgm:pt>
    <dgm:pt modelId="{67F33F6E-FC5D-4B14-BAC9-40A265D2ABFC}" type="pres">
      <dgm:prSet presAssocID="{C65CF915-47FF-48AE-BAF7-C79425F57F08}" presName="diagram" presStyleCnt="0">
        <dgm:presLayoutVars>
          <dgm:dir/>
          <dgm:resizeHandles val="exact"/>
        </dgm:presLayoutVars>
      </dgm:prSet>
      <dgm:spPr/>
    </dgm:pt>
    <dgm:pt modelId="{15C3AE7F-7FB9-4882-8252-052EFEC41628}" type="pres">
      <dgm:prSet presAssocID="{2E7F8C3A-3AB5-4A4F-AF41-86454F79E410}" presName="node" presStyleLbl="node1" presStyleIdx="0" presStyleCnt="4">
        <dgm:presLayoutVars>
          <dgm:bulletEnabled val="1"/>
        </dgm:presLayoutVars>
      </dgm:prSet>
      <dgm:spPr/>
    </dgm:pt>
    <dgm:pt modelId="{4D962D8E-79F6-461A-8204-042CE795353F}" type="pres">
      <dgm:prSet presAssocID="{A2F68FF1-77DA-4045-8132-003E74269B2B}" presName="sibTrans" presStyleCnt="0"/>
      <dgm:spPr/>
    </dgm:pt>
    <dgm:pt modelId="{ECFADA96-E32C-4534-A5DF-4E9FEDCF653A}" type="pres">
      <dgm:prSet presAssocID="{FC90A423-C285-48D2-9B5D-6128F3D5D4EC}" presName="node" presStyleLbl="node1" presStyleIdx="1" presStyleCnt="4">
        <dgm:presLayoutVars>
          <dgm:bulletEnabled val="1"/>
        </dgm:presLayoutVars>
      </dgm:prSet>
      <dgm:spPr/>
    </dgm:pt>
    <dgm:pt modelId="{2045A414-9F17-4634-A900-DBC4F172B9B0}" type="pres">
      <dgm:prSet presAssocID="{E1671286-99E2-48CB-92C6-E6785B868A7F}" presName="sibTrans" presStyleCnt="0"/>
      <dgm:spPr/>
    </dgm:pt>
    <dgm:pt modelId="{B3A2A0FE-5C69-420E-89B5-5617BBE01477}" type="pres">
      <dgm:prSet presAssocID="{CF8614A2-0BAB-4B34-90AA-8592FF36C86A}" presName="node" presStyleLbl="node1" presStyleIdx="2" presStyleCnt="4">
        <dgm:presLayoutVars>
          <dgm:bulletEnabled val="1"/>
        </dgm:presLayoutVars>
      </dgm:prSet>
      <dgm:spPr/>
    </dgm:pt>
    <dgm:pt modelId="{44906B18-5927-4BA5-A63A-112446D5081A}" type="pres">
      <dgm:prSet presAssocID="{61427FD6-FFD6-4AEE-838A-B589825C85A4}" presName="sibTrans" presStyleCnt="0"/>
      <dgm:spPr/>
    </dgm:pt>
    <dgm:pt modelId="{6719910F-EDF7-4942-8550-1BA43E97ACDD}" type="pres">
      <dgm:prSet presAssocID="{5E04E5B4-54E4-422B-B93D-0B6EF2891B7F}" presName="node" presStyleLbl="node1" presStyleIdx="3" presStyleCnt="4">
        <dgm:presLayoutVars>
          <dgm:bulletEnabled val="1"/>
        </dgm:presLayoutVars>
      </dgm:prSet>
      <dgm:spPr/>
    </dgm:pt>
  </dgm:ptLst>
  <dgm:cxnLst>
    <dgm:cxn modelId="{22DED609-9CA9-4241-8E96-F9D146F832A6}" srcId="{CF8614A2-0BAB-4B34-90AA-8592FF36C86A}" destId="{B42E5F72-57C0-4601-8660-797E63D5D2BC}" srcOrd="0" destOrd="0" parTransId="{8F531C2C-4C67-4254-AAFA-5F2D91ECFB34}" sibTransId="{F9357431-CFD4-4D4B-8E66-7745A9B1744F}"/>
    <dgm:cxn modelId="{757BD716-397E-4A9B-B581-974FEC28ED0C}" type="presOf" srcId="{5E04E5B4-54E4-422B-B93D-0B6EF2891B7F}" destId="{6719910F-EDF7-4942-8550-1BA43E97ACDD}" srcOrd="0" destOrd="0" presId="urn:microsoft.com/office/officeart/2005/8/layout/default"/>
    <dgm:cxn modelId="{3BEC1F47-84DC-4BAD-992B-74AA9B773E50}" srcId="{FC90A423-C285-48D2-9B5D-6128F3D5D4EC}" destId="{50246AD8-8945-4F8F-A994-2688A1D0B9EE}" srcOrd="0" destOrd="0" parTransId="{F1AEE292-4F6F-450C-B18E-F27470BEAA67}" sibTransId="{AB0B7CE0-B5A9-4FE7-B9A0-20983D2A10BF}"/>
    <dgm:cxn modelId="{335F4951-23B4-4E96-8BFA-27304DBB335C}" type="presOf" srcId="{2E7F8C3A-3AB5-4A4F-AF41-86454F79E410}" destId="{15C3AE7F-7FB9-4882-8252-052EFEC41628}" srcOrd="0" destOrd="0" presId="urn:microsoft.com/office/officeart/2005/8/layout/default"/>
    <dgm:cxn modelId="{642C3B5F-89CA-4D04-A4BD-DBE5C3457757}" type="presOf" srcId="{CF8614A2-0BAB-4B34-90AA-8592FF36C86A}" destId="{B3A2A0FE-5C69-420E-89B5-5617BBE01477}" srcOrd="0" destOrd="0" presId="urn:microsoft.com/office/officeart/2005/8/layout/default"/>
    <dgm:cxn modelId="{B745E665-9DA6-40B1-AB3D-AB90AB441395}" type="presOf" srcId="{DEB70267-F4C6-4CB9-A9F1-28D47914A78C}" destId="{6719910F-EDF7-4942-8550-1BA43E97ACDD}" srcOrd="0" destOrd="1" presId="urn:microsoft.com/office/officeart/2005/8/layout/default"/>
    <dgm:cxn modelId="{9D8E7478-0656-4F1E-B6B9-90C3194CF5F1}" type="presOf" srcId="{B3F70BC2-44CC-4B4E-B028-5C289E65FFBB}" destId="{15C3AE7F-7FB9-4882-8252-052EFEC41628}" srcOrd="0" destOrd="1" presId="urn:microsoft.com/office/officeart/2005/8/layout/default"/>
    <dgm:cxn modelId="{4F52BF7A-E01A-484D-8F47-A2C2947D0587}" srcId="{C65CF915-47FF-48AE-BAF7-C79425F57F08}" destId="{5E04E5B4-54E4-422B-B93D-0B6EF2891B7F}" srcOrd="3" destOrd="0" parTransId="{E33DD746-7991-4B4A-94DE-12DA771B7B3D}" sibTransId="{84226549-88AF-41F7-A10F-D9C6BA6B7F7D}"/>
    <dgm:cxn modelId="{223A61B0-4944-40D9-8BE9-2B84B9BF0DDB}" type="presOf" srcId="{C65CF915-47FF-48AE-BAF7-C79425F57F08}" destId="{67F33F6E-FC5D-4B14-BAC9-40A265D2ABFC}" srcOrd="0" destOrd="0" presId="urn:microsoft.com/office/officeart/2005/8/layout/default"/>
    <dgm:cxn modelId="{080541C4-C666-454F-B752-E5935428D714}" type="presOf" srcId="{B42E5F72-57C0-4601-8660-797E63D5D2BC}" destId="{B3A2A0FE-5C69-420E-89B5-5617BBE01477}" srcOrd="0" destOrd="1" presId="urn:microsoft.com/office/officeart/2005/8/layout/default"/>
    <dgm:cxn modelId="{82A350C8-C838-4803-A7EA-4403F06CDA00}" type="presOf" srcId="{50246AD8-8945-4F8F-A994-2688A1D0B9EE}" destId="{ECFADA96-E32C-4534-A5DF-4E9FEDCF653A}" srcOrd="0" destOrd="1" presId="urn:microsoft.com/office/officeart/2005/8/layout/default"/>
    <dgm:cxn modelId="{D307F8C8-8FCE-4DEC-B1F4-33D5DF8963EF}" type="presOf" srcId="{FC90A423-C285-48D2-9B5D-6128F3D5D4EC}" destId="{ECFADA96-E32C-4534-A5DF-4E9FEDCF653A}" srcOrd="0" destOrd="0" presId="urn:microsoft.com/office/officeart/2005/8/layout/default"/>
    <dgm:cxn modelId="{214DFED4-9C3F-43A9-8B52-A1C69657D6E1}" srcId="{C65CF915-47FF-48AE-BAF7-C79425F57F08}" destId="{2E7F8C3A-3AB5-4A4F-AF41-86454F79E410}" srcOrd="0" destOrd="0" parTransId="{1B25AAD6-C361-43B1-85B7-A627F040DE46}" sibTransId="{A2F68FF1-77DA-4045-8132-003E74269B2B}"/>
    <dgm:cxn modelId="{36399FD8-817A-4701-979E-D4AE112B3241}" srcId="{C65CF915-47FF-48AE-BAF7-C79425F57F08}" destId="{CF8614A2-0BAB-4B34-90AA-8592FF36C86A}" srcOrd="2" destOrd="0" parTransId="{C063E546-0091-4369-8021-66B6F58911C8}" sibTransId="{61427FD6-FFD6-4AEE-838A-B589825C85A4}"/>
    <dgm:cxn modelId="{041316E2-0AE0-4686-85F1-91F10495752F}" srcId="{5E04E5B4-54E4-422B-B93D-0B6EF2891B7F}" destId="{DEB70267-F4C6-4CB9-A9F1-28D47914A78C}" srcOrd="0" destOrd="0" parTransId="{285C45BA-C3BC-4D51-8B6E-4154F3B636C9}" sibTransId="{6CCB78A3-04BC-4BA3-9F6C-C4FD68D1A60E}"/>
    <dgm:cxn modelId="{6E6125E3-AFC9-4EF7-82FE-9EFAB81DDA79}" srcId="{C65CF915-47FF-48AE-BAF7-C79425F57F08}" destId="{FC90A423-C285-48D2-9B5D-6128F3D5D4EC}" srcOrd="1" destOrd="0" parTransId="{2B18B41D-C6B7-4D1C-9D71-93F29C1F15FB}" sibTransId="{E1671286-99E2-48CB-92C6-E6785B868A7F}"/>
    <dgm:cxn modelId="{18C854EF-B75B-4B87-B0EA-BF311D52FA85}" srcId="{2E7F8C3A-3AB5-4A4F-AF41-86454F79E410}" destId="{B3F70BC2-44CC-4B4E-B028-5C289E65FFBB}" srcOrd="0" destOrd="0" parTransId="{6C60C02D-F5DA-4CF8-8E3C-24035477248C}" sibTransId="{1CF603FD-659E-4A56-AB74-447F11E4FC30}"/>
    <dgm:cxn modelId="{C833F34A-58F7-4A64-AA0D-CF2352C9EF6A}" type="presParOf" srcId="{67F33F6E-FC5D-4B14-BAC9-40A265D2ABFC}" destId="{15C3AE7F-7FB9-4882-8252-052EFEC41628}" srcOrd="0" destOrd="0" presId="urn:microsoft.com/office/officeart/2005/8/layout/default"/>
    <dgm:cxn modelId="{3C29759D-6DEC-4771-A15D-465513B77975}" type="presParOf" srcId="{67F33F6E-FC5D-4B14-BAC9-40A265D2ABFC}" destId="{4D962D8E-79F6-461A-8204-042CE795353F}" srcOrd="1" destOrd="0" presId="urn:microsoft.com/office/officeart/2005/8/layout/default"/>
    <dgm:cxn modelId="{B92E3255-07E5-488D-9E83-2B4F4A93EF48}" type="presParOf" srcId="{67F33F6E-FC5D-4B14-BAC9-40A265D2ABFC}" destId="{ECFADA96-E32C-4534-A5DF-4E9FEDCF653A}" srcOrd="2" destOrd="0" presId="urn:microsoft.com/office/officeart/2005/8/layout/default"/>
    <dgm:cxn modelId="{232CDE3F-0B70-4610-8896-3A27AAD70D9F}" type="presParOf" srcId="{67F33F6E-FC5D-4B14-BAC9-40A265D2ABFC}" destId="{2045A414-9F17-4634-A900-DBC4F172B9B0}" srcOrd="3" destOrd="0" presId="urn:microsoft.com/office/officeart/2005/8/layout/default"/>
    <dgm:cxn modelId="{8C0DC7BD-58B9-417E-8401-63932F13283F}" type="presParOf" srcId="{67F33F6E-FC5D-4B14-BAC9-40A265D2ABFC}" destId="{B3A2A0FE-5C69-420E-89B5-5617BBE01477}" srcOrd="4" destOrd="0" presId="urn:microsoft.com/office/officeart/2005/8/layout/default"/>
    <dgm:cxn modelId="{27109753-4C43-446C-A624-F2003E26A7BE}" type="presParOf" srcId="{67F33F6E-FC5D-4B14-BAC9-40A265D2ABFC}" destId="{44906B18-5927-4BA5-A63A-112446D5081A}" srcOrd="5" destOrd="0" presId="urn:microsoft.com/office/officeart/2005/8/layout/default"/>
    <dgm:cxn modelId="{91BD1560-6A54-41DF-8253-F10B068C9650}" type="presParOf" srcId="{67F33F6E-FC5D-4B14-BAC9-40A265D2ABFC}" destId="{6719910F-EDF7-4942-8550-1BA43E97ACD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1B94E26-E19D-4666-A2F0-52A92F4B688D}" type="doc">
      <dgm:prSet loTypeId="urn:microsoft.com/office/officeart/2005/8/layout/hList6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6819939C-2D26-4303-8AD6-3F76B4577990}">
      <dgm:prSet phldrT="[Text]" custT="1"/>
      <dgm:spPr/>
      <dgm:t>
        <a:bodyPr/>
        <a:lstStyle/>
        <a:p>
          <a:pPr algn="ctr">
            <a:lnSpc>
              <a:spcPct val="90000"/>
            </a:lnSpc>
          </a:pPr>
          <a:r>
            <a:rPr lang="en-IN" sz="2800" dirty="0">
              <a:solidFill>
                <a:schemeClr val="bg1"/>
              </a:solidFill>
            </a:rPr>
            <a:t>Driver Role</a:t>
          </a:r>
        </a:p>
      </dgm:t>
    </dgm:pt>
    <dgm:pt modelId="{09A170D5-C492-4B53-9083-92DB8E9EDAFC}" type="parTrans" cxnId="{63930B33-882F-486A-A1F4-EDA7AC9624DF}">
      <dgm:prSet/>
      <dgm:spPr/>
      <dgm:t>
        <a:bodyPr/>
        <a:lstStyle/>
        <a:p>
          <a:endParaRPr lang="en-IN"/>
        </a:p>
      </dgm:t>
    </dgm:pt>
    <dgm:pt modelId="{B17C862D-6CB1-4801-86E0-C6D9EE8026C7}" type="sibTrans" cxnId="{63930B33-882F-486A-A1F4-EDA7AC9624DF}">
      <dgm:prSet/>
      <dgm:spPr/>
      <dgm:t>
        <a:bodyPr/>
        <a:lstStyle/>
        <a:p>
          <a:endParaRPr lang="en-IN"/>
        </a:p>
      </dgm:t>
    </dgm:pt>
    <dgm:pt modelId="{0EB7FE26-25C0-498F-9E03-5DDFB8799392}">
      <dgm:prSet phldrT="[Text]"/>
      <dgm:spPr/>
      <dgm:t>
        <a:bodyPr/>
        <a:lstStyle/>
        <a:p>
          <a:pPr algn="l">
            <a:lnSpc>
              <a:spcPct val="150000"/>
            </a:lnSpc>
          </a:pPr>
          <a:r>
            <a:rPr lang="en-US" sz="1600" dirty="0"/>
            <a:t>Actively writes code and focuses on implementation tasks.</a:t>
          </a:r>
          <a:endParaRPr lang="en-IN" sz="1600" dirty="0"/>
        </a:p>
      </dgm:t>
    </dgm:pt>
    <dgm:pt modelId="{06FD2C00-6576-457A-A7A6-8B38FC33B7D9}" type="parTrans" cxnId="{DB7F5DA3-A9D2-4600-86BC-DC4622E4154C}">
      <dgm:prSet/>
      <dgm:spPr/>
      <dgm:t>
        <a:bodyPr/>
        <a:lstStyle/>
        <a:p>
          <a:endParaRPr lang="en-IN"/>
        </a:p>
      </dgm:t>
    </dgm:pt>
    <dgm:pt modelId="{8D495036-7978-43C9-ABC9-F665E960B4A8}" type="sibTrans" cxnId="{DB7F5DA3-A9D2-4600-86BC-DC4622E4154C}">
      <dgm:prSet/>
      <dgm:spPr/>
      <dgm:t>
        <a:bodyPr/>
        <a:lstStyle/>
        <a:p>
          <a:endParaRPr lang="en-IN"/>
        </a:p>
      </dgm:t>
    </dgm:pt>
    <dgm:pt modelId="{939A1202-E4FA-4ECB-9ECC-40D2CB5458F7}">
      <dgm:prSet phldrT="[Text]" custT="1"/>
      <dgm:spPr/>
      <dgm:t>
        <a:bodyPr/>
        <a:lstStyle/>
        <a:p>
          <a:pPr algn="ctr">
            <a:lnSpc>
              <a:spcPct val="90000"/>
            </a:lnSpc>
          </a:pPr>
          <a:r>
            <a:rPr lang="en-IN" sz="2800" dirty="0"/>
            <a:t>Navigator Role</a:t>
          </a:r>
        </a:p>
      </dgm:t>
    </dgm:pt>
    <dgm:pt modelId="{8C9EB44C-03B6-49FB-8018-775480017E27}" type="parTrans" cxnId="{F0399A94-9791-437F-A0C6-91E44474E31F}">
      <dgm:prSet/>
      <dgm:spPr/>
      <dgm:t>
        <a:bodyPr/>
        <a:lstStyle/>
        <a:p>
          <a:endParaRPr lang="en-IN"/>
        </a:p>
      </dgm:t>
    </dgm:pt>
    <dgm:pt modelId="{8E5A7A1A-BD8B-42C7-A10D-D59509666078}" type="sibTrans" cxnId="{F0399A94-9791-437F-A0C6-91E44474E31F}">
      <dgm:prSet/>
      <dgm:spPr/>
      <dgm:t>
        <a:bodyPr/>
        <a:lstStyle/>
        <a:p>
          <a:endParaRPr lang="en-IN"/>
        </a:p>
      </dgm:t>
    </dgm:pt>
    <dgm:pt modelId="{42F39E97-D8A4-4881-9020-3AFA32890551}">
      <dgm:prSet phldrT="[Text]"/>
      <dgm:spPr/>
      <dgm:t>
        <a:bodyPr/>
        <a:lstStyle/>
        <a:p>
          <a:pPr algn="l">
            <a:lnSpc>
              <a:spcPct val="150000"/>
            </a:lnSpc>
          </a:pPr>
          <a:r>
            <a:rPr lang="en-US" sz="1600" dirty="0"/>
            <a:t>Reviews each line of code as it is typed by the driver.</a:t>
          </a:r>
          <a:endParaRPr lang="en-IN" sz="1600" dirty="0"/>
        </a:p>
      </dgm:t>
    </dgm:pt>
    <dgm:pt modelId="{487FAADC-4E75-45D1-92AA-7C7FC9EA0E61}" type="parTrans" cxnId="{6D01F606-AD6D-43A6-AE09-D23D3BD9DB3B}">
      <dgm:prSet/>
      <dgm:spPr/>
      <dgm:t>
        <a:bodyPr/>
        <a:lstStyle/>
        <a:p>
          <a:endParaRPr lang="en-IN"/>
        </a:p>
      </dgm:t>
    </dgm:pt>
    <dgm:pt modelId="{56806235-36F0-406A-8A7A-8EE9BEB096E7}" type="sibTrans" cxnId="{6D01F606-AD6D-43A6-AE09-D23D3BD9DB3B}">
      <dgm:prSet/>
      <dgm:spPr/>
      <dgm:t>
        <a:bodyPr/>
        <a:lstStyle/>
        <a:p>
          <a:endParaRPr lang="en-IN"/>
        </a:p>
      </dgm:t>
    </dgm:pt>
    <dgm:pt modelId="{07713799-C15B-4364-B153-2162C3B9DCA0}">
      <dgm:prSet/>
      <dgm:spPr/>
      <dgm:t>
        <a:bodyPr/>
        <a:lstStyle/>
        <a:p>
          <a:pPr algn="l">
            <a:lnSpc>
              <a:spcPct val="150000"/>
            </a:lnSpc>
          </a:pPr>
          <a:r>
            <a:rPr lang="en-US" sz="1600" dirty="0"/>
            <a:t>Responsible for typing, debugging, and ensuring code syntax correctness.</a:t>
          </a:r>
          <a:endParaRPr lang="en-IN" sz="1600" dirty="0"/>
        </a:p>
      </dgm:t>
    </dgm:pt>
    <dgm:pt modelId="{0C75E399-053A-418D-9A8E-385D18A5111C}" type="parTrans" cxnId="{F7C32531-C3CE-4CB0-AE96-105ACAC189E5}">
      <dgm:prSet/>
      <dgm:spPr/>
      <dgm:t>
        <a:bodyPr/>
        <a:lstStyle/>
        <a:p>
          <a:endParaRPr lang="en-IN"/>
        </a:p>
      </dgm:t>
    </dgm:pt>
    <dgm:pt modelId="{02FFED75-8766-41D8-A563-8A010C2B161C}" type="sibTrans" cxnId="{F7C32531-C3CE-4CB0-AE96-105ACAC189E5}">
      <dgm:prSet/>
      <dgm:spPr/>
      <dgm:t>
        <a:bodyPr/>
        <a:lstStyle/>
        <a:p>
          <a:endParaRPr lang="en-IN"/>
        </a:p>
      </dgm:t>
    </dgm:pt>
    <dgm:pt modelId="{9064B24F-1607-4D62-9DB2-EDABAFC6B596}">
      <dgm:prSet/>
      <dgm:spPr/>
      <dgm:t>
        <a:bodyPr/>
        <a:lstStyle/>
        <a:p>
          <a:pPr algn="l">
            <a:lnSpc>
              <a:spcPct val="150000"/>
            </a:lnSpc>
          </a:pPr>
          <a:r>
            <a:rPr lang="en-IN" sz="1600" dirty="0"/>
            <a:t>Engages in detailed technical implementation.</a:t>
          </a:r>
        </a:p>
      </dgm:t>
    </dgm:pt>
    <dgm:pt modelId="{949BBDF4-C236-4C37-8776-3C7C35BCD9C0}" type="parTrans" cxnId="{DD1ADB7C-9004-4D95-AFFF-538431FD869B}">
      <dgm:prSet/>
      <dgm:spPr/>
      <dgm:t>
        <a:bodyPr/>
        <a:lstStyle/>
        <a:p>
          <a:endParaRPr lang="en-IN"/>
        </a:p>
      </dgm:t>
    </dgm:pt>
    <dgm:pt modelId="{C2D5BCE3-5A95-4FA8-9F6B-DDBAF1A91013}" type="sibTrans" cxnId="{DD1ADB7C-9004-4D95-AFFF-538431FD869B}">
      <dgm:prSet/>
      <dgm:spPr/>
      <dgm:t>
        <a:bodyPr/>
        <a:lstStyle/>
        <a:p>
          <a:endParaRPr lang="en-IN"/>
        </a:p>
      </dgm:t>
    </dgm:pt>
    <dgm:pt modelId="{E8C4076C-3F4B-4DF8-A312-6A2D7245831B}">
      <dgm:prSet/>
      <dgm:spPr/>
      <dgm:t>
        <a:bodyPr/>
        <a:lstStyle/>
        <a:p>
          <a:pPr algn="l">
            <a:lnSpc>
              <a:spcPct val="150000"/>
            </a:lnSpc>
          </a:pPr>
          <a:r>
            <a:rPr lang="en-US" sz="1600" dirty="0"/>
            <a:t>Focuses on high-level design, strategy, and long-term thinking.</a:t>
          </a:r>
          <a:endParaRPr lang="en-IN" sz="1600" dirty="0"/>
        </a:p>
      </dgm:t>
    </dgm:pt>
    <dgm:pt modelId="{31682120-21A7-4131-A1F8-6604432A25E8}" type="parTrans" cxnId="{925901D1-31F7-4568-AA85-452DABCFCF6D}">
      <dgm:prSet/>
      <dgm:spPr/>
      <dgm:t>
        <a:bodyPr/>
        <a:lstStyle/>
        <a:p>
          <a:endParaRPr lang="en-IN"/>
        </a:p>
      </dgm:t>
    </dgm:pt>
    <dgm:pt modelId="{81AEA7BB-BBF2-41EC-8BF8-42B932FCFE13}" type="sibTrans" cxnId="{925901D1-31F7-4568-AA85-452DABCFCF6D}">
      <dgm:prSet/>
      <dgm:spPr/>
      <dgm:t>
        <a:bodyPr/>
        <a:lstStyle/>
        <a:p>
          <a:endParaRPr lang="en-IN"/>
        </a:p>
      </dgm:t>
    </dgm:pt>
    <dgm:pt modelId="{7F8A83B4-0F8B-4144-B57E-39A322D26FE3}">
      <dgm:prSet/>
      <dgm:spPr/>
      <dgm:t>
        <a:bodyPr/>
        <a:lstStyle/>
        <a:p>
          <a:pPr algn="l">
            <a:lnSpc>
              <a:spcPct val="150000"/>
            </a:lnSpc>
          </a:pPr>
          <a:r>
            <a:rPr lang="en-US" sz="1600" dirty="0"/>
            <a:t>Offers feedback, suggests improvements, and considers the bigger picture.</a:t>
          </a:r>
          <a:endParaRPr lang="en-IN" sz="1600" dirty="0"/>
        </a:p>
      </dgm:t>
    </dgm:pt>
    <dgm:pt modelId="{6E4BF99C-CCEC-470D-8181-FEBE9B61D836}" type="parTrans" cxnId="{82DBECAE-0625-4468-90BE-A3DD97F8F048}">
      <dgm:prSet/>
      <dgm:spPr/>
      <dgm:t>
        <a:bodyPr/>
        <a:lstStyle/>
        <a:p>
          <a:endParaRPr lang="en-IN"/>
        </a:p>
      </dgm:t>
    </dgm:pt>
    <dgm:pt modelId="{1738C8D7-577B-4CCF-8487-41B006FAE61F}" type="sibTrans" cxnId="{82DBECAE-0625-4468-90BE-A3DD97F8F048}">
      <dgm:prSet/>
      <dgm:spPr/>
      <dgm:t>
        <a:bodyPr/>
        <a:lstStyle/>
        <a:p>
          <a:endParaRPr lang="en-IN"/>
        </a:p>
      </dgm:t>
    </dgm:pt>
    <dgm:pt modelId="{984EADAD-C120-456E-B62F-FA81B5125A49}" type="pres">
      <dgm:prSet presAssocID="{11B94E26-E19D-4666-A2F0-52A92F4B688D}" presName="Name0" presStyleCnt="0">
        <dgm:presLayoutVars>
          <dgm:dir/>
          <dgm:resizeHandles val="exact"/>
        </dgm:presLayoutVars>
      </dgm:prSet>
      <dgm:spPr/>
    </dgm:pt>
    <dgm:pt modelId="{A6C6236C-2DCE-42AD-8C0D-F791DB3F056B}" type="pres">
      <dgm:prSet presAssocID="{6819939C-2D26-4303-8AD6-3F76B4577990}" presName="node" presStyleLbl="node1" presStyleIdx="0" presStyleCnt="2">
        <dgm:presLayoutVars>
          <dgm:bulletEnabled val="1"/>
        </dgm:presLayoutVars>
      </dgm:prSet>
      <dgm:spPr/>
    </dgm:pt>
    <dgm:pt modelId="{4F24CA17-E88B-4D24-AA06-F61C0B526106}" type="pres">
      <dgm:prSet presAssocID="{B17C862D-6CB1-4801-86E0-C6D9EE8026C7}" presName="sibTrans" presStyleCnt="0"/>
      <dgm:spPr/>
    </dgm:pt>
    <dgm:pt modelId="{6338F5F7-72B7-4E3C-89EE-09AE6AB6920D}" type="pres">
      <dgm:prSet presAssocID="{939A1202-E4FA-4ECB-9ECC-40D2CB5458F7}" presName="node" presStyleLbl="node1" presStyleIdx="1" presStyleCnt="2">
        <dgm:presLayoutVars>
          <dgm:bulletEnabled val="1"/>
        </dgm:presLayoutVars>
      </dgm:prSet>
      <dgm:spPr/>
    </dgm:pt>
  </dgm:ptLst>
  <dgm:cxnLst>
    <dgm:cxn modelId="{6D01F606-AD6D-43A6-AE09-D23D3BD9DB3B}" srcId="{939A1202-E4FA-4ECB-9ECC-40D2CB5458F7}" destId="{42F39E97-D8A4-4881-9020-3AFA32890551}" srcOrd="0" destOrd="0" parTransId="{487FAADC-4E75-45D1-92AA-7C7FC9EA0E61}" sibTransId="{56806235-36F0-406A-8A7A-8EE9BEB096E7}"/>
    <dgm:cxn modelId="{93602808-5DF2-46BF-8B70-22C4EA1C6E28}" type="presOf" srcId="{11B94E26-E19D-4666-A2F0-52A92F4B688D}" destId="{984EADAD-C120-456E-B62F-FA81B5125A49}" srcOrd="0" destOrd="0" presId="urn:microsoft.com/office/officeart/2005/8/layout/hList6"/>
    <dgm:cxn modelId="{4B196F2E-3B38-4745-A2F4-02715F1107F7}" type="presOf" srcId="{42F39E97-D8A4-4881-9020-3AFA32890551}" destId="{6338F5F7-72B7-4E3C-89EE-09AE6AB6920D}" srcOrd="0" destOrd="1" presId="urn:microsoft.com/office/officeart/2005/8/layout/hList6"/>
    <dgm:cxn modelId="{F7C32531-C3CE-4CB0-AE96-105ACAC189E5}" srcId="{6819939C-2D26-4303-8AD6-3F76B4577990}" destId="{07713799-C15B-4364-B153-2162C3B9DCA0}" srcOrd="1" destOrd="0" parTransId="{0C75E399-053A-418D-9A8E-385D18A5111C}" sibTransId="{02FFED75-8766-41D8-A563-8A010C2B161C}"/>
    <dgm:cxn modelId="{5960C031-3D8B-4FCD-90EA-A6861910B5A5}" type="presOf" srcId="{E8C4076C-3F4B-4DF8-A312-6A2D7245831B}" destId="{6338F5F7-72B7-4E3C-89EE-09AE6AB6920D}" srcOrd="0" destOrd="2" presId="urn:microsoft.com/office/officeart/2005/8/layout/hList6"/>
    <dgm:cxn modelId="{63930B33-882F-486A-A1F4-EDA7AC9624DF}" srcId="{11B94E26-E19D-4666-A2F0-52A92F4B688D}" destId="{6819939C-2D26-4303-8AD6-3F76B4577990}" srcOrd="0" destOrd="0" parTransId="{09A170D5-C492-4B53-9083-92DB8E9EDAFC}" sibTransId="{B17C862D-6CB1-4801-86E0-C6D9EE8026C7}"/>
    <dgm:cxn modelId="{04E8F870-D5AF-4F4E-B2F9-5CD52F990899}" type="presOf" srcId="{939A1202-E4FA-4ECB-9ECC-40D2CB5458F7}" destId="{6338F5F7-72B7-4E3C-89EE-09AE6AB6920D}" srcOrd="0" destOrd="0" presId="urn:microsoft.com/office/officeart/2005/8/layout/hList6"/>
    <dgm:cxn modelId="{E2557E78-2976-4FF7-AAC0-E4D5B6FA6539}" type="presOf" srcId="{6819939C-2D26-4303-8AD6-3F76B4577990}" destId="{A6C6236C-2DCE-42AD-8C0D-F791DB3F056B}" srcOrd="0" destOrd="0" presId="urn:microsoft.com/office/officeart/2005/8/layout/hList6"/>
    <dgm:cxn modelId="{DD1ADB7C-9004-4D95-AFFF-538431FD869B}" srcId="{6819939C-2D26-4303-8AD6-3F76B4577990}" destId="{9064B24F-1607-4D62-9DB2-EDABAFC6B596}" srcOrd="2" destOrd="0" parTransId="{949BBDF4-C236-4C37-8776-3C7C35BCD9C0}" sibTransId="{C2D5BCE3-5A95-4FA8-9F6B-DDBAF1A91013}"/>
    <dgm:cxn modelId="{F0399A94-9791-437F-A0C6-91E44474E31F}" srcId="{11B94E26-E19D-4666-A2F0-52A92F4B688D}" destId="{939A1202-E4FA-4ECB-9ECC-40D2CB5458F7}" srcOrd="1" destOrd="0" parTransId="{8C9EB44C-03B6-49FB-8018-775480017E27}" sibTransId="{8E5A7A1A-BD8B-42C7-A10D-D59509666078}"/>
    <dgm:cxn modelId="{FCB80E96-44FB-4B3B-A162-F548934D9D47}" type="presOf" srcId="{0EB7FE26-25C0-498F-9E03-5DDFB8799392}" destId="{A6C6236C-2DCE-42AD-8C0D-F791DB3F056B}" srcOrd="0" destOrd="1" presId="urn:microsoft.com/office/officeart/2005/8/layout/hList6"/>
    <dgm:cxn modelId="{DB7F5DA3-A9D2-4600-86BC-DC4622E4154C}" srcId="{6819939C-2D26-4303-8AD6-3F76B4577990}" destId="{0EB7FE26-25C0-498F-9E03-5DDFB8799392}" srcOrd="0" destOrd="0" parTransId="{06FD2C00-6576-457A-A7A6-8B38FC33B7D9}" sibTransId="{8D495036-7978-43C9-ABC9-F665E960B4A8}"/>
    <dgm:cxn modelId="{82DBECAE-0625-4468-90BE-A3DD97F8F048}" srcId="{939A1202-E4FA-4ECB-9ECC-40D2CB5458F7}" destId="{7F8A83B4-0F8B-4144-B57E-39A322D26FE3}" srcOrd="2" destOrd="0" parTransId="{6E4BF99C-CCEC-470D-8181-FEBE9B61D836}" sibTransId="{1738C8D7-577B-4CCF-8487-41B006FAE61F}"/>
    <dgm:cxn modelId="{0F9F00B7-2415-4978-9385-65CACB5B39A9}" type="presOf" srcId="{9064B24F-1607-4D62-9DB2-EDABAFC6B596}" destId="{A6C6236C-2DCE-42AD-8C0D-F791DB3F056B}" srcOrd="0" destOrd="3" presId="urn:microsoft.com/office/officeart/2005/8/layout/hList6"/>
    <dgm:cxn modelId="{925901D1-31F7-4568-AA85-452DABCFCF6D}" srcId="{939A1202-E4FA-4ECB-9ECC-40D2CB5458F7}" destId="{E8C4076C-3F4B-4DF8-A312-6A2D7245831B}" srcOrd="1" destOrd="0" parTransId="{31682120-21A7-4131-A1F8-6604432A25E8}" sibTransId="{81AEA7BB-BBF2-41EC-8BF8-42B932FCFE13}"/>
    <dgm:cxn modelId="{78FC6CD5-D429-4412-B89F-1503400B2F73}" type="presOf" srcId="{07713799-C15B-4364-B153-2162C3B9DCA0}" destId="{A6C6236C-2DCE-42AD-8C0D-F791DB3F056B}" srcOrd="0" destOrd="2" presId="urn:microsoft.com/office/officeart/2005/8/layout/hList6"/>
    <dgm:cxn modelId="{178A10F3-3500-40E1-8AFA-F716BBF9FB08}" type="presOf" srcId="{7F8A83B4-0F8B-4144-B57E-39A322D26FE3}" destId="{6338F5F7-72B7-4E3C-89EE-09AE6AB6920D}" srcOrd="0" destOrd="3" presId="urn:microsoft.com/office/officeart/2005/8/layout/hList6"/>
    <dgm:cxn modelId="{5C0047E4-5F54-43F8-8CD9-BB16349DF142}" type="presParOf" srcId="{984EADAD-C120-456E-B62F-FA81B5125A49}" destId="{A6C6236C-2DCE-42AD-8C0D-F791DB3F056B}" srcOrd="0" destOrd="0" presId="urn:microsoft.com/office/officeart/2005/8/layout/hList6"/>
    <dgm:cxn modelId="{C50BF6EB-794B-49C5-9B39-E195D9EE8ED3}" type="presParOf" srcId="{984EADAD-C120-456E-B62F-FA81B5125A49}" destId="{4F24CA17-E88B-4D24-AA06-F61C0B526106}" srcOrd="1" destOrd="0" presId="urn:microsoft.com/office/officeart/2005/8/layout/hList6"/>
    <dgm:cxn modelId="{A6A2FA77-E7E3-4C09-B706-36C1C9CC96A3}" type="presParOf" srcId="{984EADAD-C120-456E-B62F-FA81B5125A49}" destId="{6338F5F7-72B7-4E3C-89EE-09AE6AB6920D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77529AD-AFA7-499B-9890-88775FFB6BE7}" type="doc">
      <dgm:prSet loTypeId="urn:microsoft.com/office/officeart/2005/8/layout/hList1" loCatId="list" qsTypeId="urn:microsoft.com/office/officeart/2005/8/quickstyle/simple2" qsCatId="simple" csTypeId="urn:microsoft.com/office/officeart/2005/8/colors/accent3_2" csCatId="accent3" phldr="1"/>
      <dgm:spPr/>
    </dgm:pt>
    <dgm:pt modelId="{9E26D4C2-0222-49FF-8132-8567C090DFF5}">
      <dgm:prSet phldrT="[Text]"/>
      <dgm:spPr/>
      <dgm:t>
        <a:bodyPr/>
        <a:lstStyle/>
        <a:p>
          <a:r>
            <a:rPr lang="en-IN" dirty="0"/>
            <a:t>Knowledge Sharing</a:t>
          </a:r>
        </a:p>
      </dgm:t>
    </dgm:pt>
    <dgm:pt modelId="{F0C89B8D-473A-46DC-B49B-9B4476729E8C}" type="parTrans" cxnId="{DEEBE4E0-0C9F-41BD-90C7-42CFED686650}">
      <dgm:prSet/>
      <dgm:spPr/>
      <dgm:t>
        <a:bodyPr/>
        <a:lstStyle/>
        <a:p>
          <a:endParaRPr lang="en-IN"/>
        </a:p>
      </dgm:t>
    </dgm:pt>
    <dgm:pt modelId="{58BA9B1C-7F0C-4FD8-BE73-2C68C28EA3A1}" type="sibTrans" cxnId="{DEEBE4E0-0C9F-41BD-90C7-42CFED686650}">
      <dgm:prSet/>
      <dgm:spPr/>
      <dgm:t>
        <a:bodyPr/>
        <a:lstStyle/>
        <a:p>
          <a:endParaRPr lang="en-IN"/>
        </a:p>
      </dgm:t>
    </dgm:pt>
    <dgm:pt modelId="{577C355B-7B2D-4F7F-8CDA-AACB11417D10}">
      <dgm:prSet phldrT="[Text]"/>
      <dgm:spPr/>
      <dgm:t>
        <a:bodyPr/>
        <a:lstStyle/>
        <a:p>
          <a:r>
            <a:rPr lang="en-IN" dirty="0"/>
            <a:t>Improved Code Quality</a:t>
          </a:r>
        </a:p>
      </dgm:t>
    </dgm:pt>
    <dgm:pt modelId="{95E962D5-2C4F-48BB-B3E3-F24731C15646}" type="parTrans" cxnId="{72BCE302-9351-4801-9F51-35B4E5B7D5BA}">
      <dgm:prSet/>
      <dgm:spPr/>
      <dgm:t>
        <a:bodyPr/>
        <a:lstStyle/>
        <a:p>
          <a:endParaRPr lang="en-IN"/>
        </a:p>
      </dgm:t>
    </dgm:pt>
    <dgm:pt modelId="{0743E2FF-A177-4D0A-A224-E95EF96A73E5}" type="sibTrans" cxnId="{72BCE302-9351-4801-9F51-35B4E5B7D5BA}">
      <dgm:prSet/>
      <dgm:spPr/>
      <dgm:t>
        <a:bodyPr/>
        <a:lstStyle/>
        <a:p>
          <a:endParaRPr lang="en-IN"/>
        </a:p>
      </dgm:t>
    </dgm:pt>
    <dgm:pt modelId="{BE8FE46C-AA83-4F65-A322-76482A8BCE5A}">
      <dgm:prSet phldrT="[Text]"/>
      <dgm:spPr/>
      <dgm:t>
        <a:bodyPr/>
        <a:lstStyle/>
        <a:p>
          <a:r>
            <a:rPr lang="en-IN" dirty="0"/>
            <a:t>Enhanced Problem Solving</a:t>
          </a:r>
        </a:p>
      </dgm:t>
    </dgm:pt>
    <dgm:pt modelId="{64F5B352-3FF8-48A7-BECB-7B5F10361DA3}" type="parTrans" cxnId="{99BCC3C3-B5F7-4B4C-A5A5-AC839C62338D}">
      <dgm:prSet/>
      <dgm:spPr/>
      <dgm:t>
        <a:bodyPr/>
        <a:lstStyle/>
        <a:p>
          <a:endParaRPr lang="en-IN"/>
        </a:p>
      </dgm:t>
    </dgm:pt>
    <dgm:pt modelId="{97F2FA66-18EA-4541-832B-1CC5A5F0922A}" type="sibTrans" cxnId="{99BCC3C3-B5F7-4B4C-A5A5-AC839C62338D}">
      <dgm:prSet/>
      <dgm:spPr/>
      <dgm:t>
        <a:bodyPr/>
        <a:lstStyle/>
        <a:p>
          <a:endParaRPr lang="en-IN"/>
        </a:p>
      </dgm:t>
    </dgm:pt>
    <dgm:pt modelId="{8F0152FE-27EE-41BB-BA39-3F2AA338F8A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Exchanges skills, knowledge, and expertise between team members.</a:t>
          </a:r>
          <a:endParaRPr lang="en-IN" sz="2000" dirty="0"/>
        </a:p>
      </dgm:t>
    </dgm:pt>
    <dgm:pt modelId="{19970F96-E0CE-43EF-8C07-CE51F1517FB8}" type="parTrans" cxnId="{000D466E-63BA-4498-BBD8-579CBD867F5E}">
      <dgm:prSet/>
      <dgm:spPr/>
      <dgm:t>
        <a:bodyPr/>
        <a:lstStyle/>
        <a:p>
          <a:endParaRPr lang="en-IN"/>
        </a:p>
      </dgm:t>
    </dgm:pt>
    <dgm:pt modelId="{2DD6DCD0-EE08-441F-9E6A-A9CF24AC7F6E}" type="sibTrans" cxnId="{000D466E-63BA-4498-BBD8-579CBD867F5E}">
      <dgm:prSet/>
      <dgm:spPr/>
      <dgm:t>
        <a:bodyPr/>
        <a:lstStyle/>
        <a:p>
          <a:endParaRPr lang="en-IN"/>
        </a:p>
      </dgm:t>
    </dgm:pt>
    <dgm:pt modelId="{176B8B4F-4223-47FA-8890-79EBCD83D8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Reduces knowledge silos and enhances team collaboration.</a:t>
          </a:r>
          <a:endParaRPr lang="en-IN" sz="2000" dirty="0"/>
        </a:p>
      </dgm:t>
    </dgm:pt>
    <dgm:pt modelId="{084ECCF3-5EAE-46BF-9FD5-AA29787A00A3}" type="parTrans" cxnId="{14F3FD19-840B-493E-B30F-FA1C2B47C544}">
      <dgm:prSet/>
      <dgm:spPr/>
      <dgm:t>
        <a:bodyPr/>
        <a:lstStyle/>
        <a:p>
          <a:endParaRPr lang="en-IN"/>
        </a:p>
      </dgm:t>
    </dgm:pt>
    <dgm:pt modelId="{057D9C69-9E3C-4091-96AD-A23F6C74097E}" type="sibTrans" cxnId="{14F3FD19-840B-493E-B30F-FA1C2B47C544}">
      <dgm:prSet/>
      <dgm:spPr/>
      <dgm:t>
        <a:bodyPr/>
        <a:lstStyle/>
        <a:p>
          <a:endParaRPr lang="en-IN"/>
        </a:p>
      </dgm:t>
    </dgm:pt>
    <dgm:pt modelId="{8EDF7D3E-2169-4E2C-A686-EE6B3E205CB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Continuous review and feedback reduce errors and improve code readability.</a:t>
          </a:r>
          <a:endParaRPr lang="en-IN" sz="2000" dirty="0"/>
        </a:p>
      </dgm:t>
    </dgm:pt>
    <dgm:pt modelId="{55ACDDCE-DE22-43A7-B305-BC0B8A430F1E}" type="parTrans" cxnId="{763DAA46-7B42-4B86-998C-990F3630952E}">
      <dgm:prSet/>
      <dgm:spPr/>
      <dgm:t>
        <a:bodyPr/>
        <a:lstStyle/>
        <a:p>
          <a:endParaRPr lang="en-IN"/>
        </a:p>
      </dgm:t>
    </dgm:pt>
    <dgm:pt modelId="{95E534E0-54FE-46DC-B9B4-31C33D5F3241}" type="sibTrans" cxnId="{763DAA46-7B42-4B86-998C-990F3630952E}">
      <dgm:prSet/>
      <dgm:spPr/>
      <dgm:t>
        <a:bodyPr/>
        <a:lstStyle/>
        <a:p>
          <a:endParaRPr lang="en-IN"/>
        </a:p>
      </dgm:t>
    </dgm:pt>
    <dgm:pt modelId="{3CB2B431-26AE-4E09-BF0E-B6513E6710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Ensures adherence to coding standards and best practices</a:t>
          </a:r>
          <a:r>
            <a:rPr lang="en-US" sz="2500" dirty="0"/>
            <a:t>.</a:t>
          </a:r>
          <a:endParaRPr lang="en-IN" sz="2500" dirty="0"/>
        </a:p>
      </dgm:t>
    </dgm:pt>
    <dgm:pt modelId="{3C842A74-0505-4989-B800-96EF3E181E0A}" type="parTrans" cxnId="{616403C8-F915-4AF8-B082-4B6BE77E945B}">
      <dgm:prSet/>
      <dgm:spPr/>
      <dgm:t>
        <a:bodyPr/>
        <a:lstStyle/>
        <a:p>
          <a:endParaRPr lang="en-IN"/>
        </a:p>
      </dgm:t>
    </dgm:pt>
    <dgm:pt modelId="{042AE0A7-021C-455D-9A2F-4C41EDD55CDE}" type="sibTrans" cxnId="{616403C8-F915-4AF8-B082-4B6BE77E945B}">
      <dgm:prSet/>
      <dgm:spPr/>
      <dgm:t>
        <a:bodyPr/>
        <a:lstStyle/>
        <a:p>
          <a:endParaRPr lang="en-IN"/>
        </a:p>
      </dgm:t>
    </dgm:pt>
    <dgm:pt modelId="{62C690AF-FD52-42FA-B644-F960B7D93F23}">
      <dgm:prSet phldrT="[Text]" custT="1"/>
      <dgm:spPr/>
      <dgm:t>
        <a:bodyPr/>
        <a:lstStyle/>
        <a:p>
          <a:r>
            <a:rPr lang="en-US" sz="2000" dirty="0"/>
            <a:t>Different perspectives lead to more creative solutions and better problem-solving approaches.</a:t>
          </a:r>
          <a:endParaRPr lang="en-IN" sz="2000" dirty="0"/>
        </a:p>
      </dgm:t>
    </dgm:pt>
    <dgm:pt modelId="{8055411F-3A40-4844-BA1E-9018593A0E17}" type="parTrans" cxnId="{260B30CF-C49D-4975-819F-1A624F1DDF1E}">
      <dgm:prSet/>
      <dgm:spPr/>
      <dgm:t>
        <a:bodyPr/>
        <a:lstStyle/>
        <a:p>
          <a:endParaRPr lang="en-IN"/>
        </a:p>
      </dgm:t>
    </dgm:pt>
    <dgm:pt modelId="{1D072615-680E-4767-8CAB-01F06E024689}" type="sibTrans" cxnId="{260B30CF-C49D-4975-819F-1A624F1DDF1E}">
      <dgm:prSet/>
      <dgm:spPr/>
      <dgm:t>
        <a:bodyPr/>
        <a:lstStyle/>
        <a:p>
          <a:endParaRPr lang="en-IN"/>
        </a:p>
      </dgm:t>
    </dgm:pt>
    <dgm:pt modelId="{3EE7B689-E39C-4EED-A202-B6C8B1DF1029}">
      <dgm:prSet custT="1"/>
      <dgm:spPr/>
      <dgm:t>
        <a:bodyPr/>
        <a:lstStyle/>
        <a:p>
          <a:r>
            <a:rPr lang="en-US" sz="2000" dirty="0"/>
            <a:t>Reduces the likelihood of overlooking critical issues.</a:t>
          </a:r>
          <a:endParaRPr lang="en-IN" sz="2000" dirty="0"/>
        </a:p>
      </dgm:t>
    </dgm:pt>
    <dgm:pt modelId="{E2B37D1E-1D50-460D-893C-D3D09FB33C2B}" type="parTrans" cxnId="{22F88E92-7299-4334-9530-1C6CA60FC316}">
      <dgm:prSet/>
      <dgm:spPr/>
      <dgm:t>
        <a:bodyPr/>
        <a:lstStyle/>
        <a:p>
          <a:endParaRPr lang="en-IN"/>
        </a:p>
      </dgm:t>
    </dgm:pt>
    <dgm:pt modelId="{3ECB15EA-87DD-42ED-820A-B69B9D3FECF8}" type="sibTrans" cxnId="{22F88E92-7299-4334-9530-1C6CA60FC316}">
      <dgm:prSet/>
      <dgm:spPr/>
      <dgm:t>
        <a:bodyPr/>
        <a:lstStyle/>
        <a:p>
          <a:endParaRPr lang="en-IN"/>
        </a:p>
      </dgm:t>
    </dgm:pt>
    <dgm:pt modelId="{CB3AA358-AE45-4F15-8500-73E150D0E05E}" type="pres">
      <dgm:prSet presAssocID="{D77529AD-AFA7-499B-9890-88775FFB6BE7}" presName="Name0" presStyleCnt="0">
        <dgm:presLayoutVars>
          <dgm:dir/>
          <dgm:animLvl val="lvl"/>
          <dgm:resizeHandles val="exact"/>
        </dgm:presLayoutVars>
      </dgm:prSet>
      <dgm:spPr/>
    </dgm:pt>
    <dgm:pt modelId="{836C96BD-3DB0-415C-8A36-EF3BACD94E2D}" type="pres">
      <dgm:prSet presAssocID="{9E26D4C2-0222-49FF-8132-8567C090DFF5}" presName="composite" presStyleCnt="0"/>
      <dgm:spPr/>
    </dgm:pt>
    <dgm:pt modelId="{FD381090-C30A-4943-A67D-FD7E916487FD}" type="pres">
      <dgm:prSet presAssocID="{9E26D4C2-0222-49FF-8132-8567C090DFF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75A313E-C038-4580-B859-04540D7B091A}" type="pres">
      <dgm:prSet presAssocID="{9E26D4C2-0222-49FF-8132-8567C090DFF5}" presName="desTx" presStyleLbl="alignAccFollowNode1" presStyleIdx="0" presStyleCnt="3">
        <dgm:presLayoutVars>
          <dgm:bulletEnabled val="1"/>
        </dgm:presLayoutVars>
      </dgm:prSet>
      <dgm:spPr/>
    </dgm:pt>
    <dgm:pt modelId="{9476734A-302C-40DC-8032-8805721626A6}" type="pres">
      <dgm:prSet presAssocID="{58BA9B1C-7F0C-4FD8-BE73-2C68C28EA3A1}" presName="space" presStyleCnt="0"/>
      <dgm:spPr/>
    </dgm:pt>
    <dgm:pt modelId="{8E13F952-7692-4EE9-AD00-C770B03DA364}" type="pres">
      <dgm:prSet presAssocID="{577C355B-7B2D-4F7F-8CDA-AACB11417D10}" presName="composite" presStyleCnt="0"/>
      <dgm:spPr/>
    </dgm:pt>
    <dgm:pt modelId="{3D144E14-54A4-4D31-AB12-A20386B41091}" type="pres">
      <dgm:prSet presAssocID="{577C355B-7B2D-4F7F-8CDA-AACB11417D1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10A9A64-5B81-4369-B8FC-9E4A21922BE6}" type="pres">
      <dgm:prSet presAssocID="{577C355B-7B2D-4F7F-8CDA-AACB11417D10}" presName="desTx" presStyleLbl="alignAccFollowNode1" presStyleIdx="1" presStyleCnt="3">
        <dgm:presLayoutVars>
          <dgm:bulletEnabled val="1"/>
        </dgm:presLayoutVars>
      </dgm:prSet>
      <dgm:spPr/>
    </dgm:pt>
    <dgm:pt modelId="{2538E341-665A-44F1-83DA-EBBC538BC050}" type="pres">
      <dgm:prSet presAssocID="{0743E2FF-A177-4D0A-A224-E95EF96A73E5}" presName="space" presStyleCnt="0"/>
      <dgm:spPr/>
    </dgm:pt>
    <dgm:pt modelId="{511B3BF1-6339-49E8-B0DA-E9789F3869E2}" type="pres">
      <dgm:prSet presAssocID="{BE8FE46C-AA83-4F65-A322-76482A8BCE5A}" presName="composite" presStyleCnt="0"/>
      <dgm:spPr/>
    </dgm:pt>
    <dgm:pt modelId="{E30701E7-8C81-426C-A471-204194141D1E}" type="pres">
      <dgm:prSet presAssocID="{BE8FE46C-AA83-4F65-A322-76482A8BCE5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A5315A3-DD5F-4D11-84D8-79708F6D8323}" type="pres">
      <dgm:prSet presAssocID="{BE8FE46C-AA83-4F65-A322-76482A8BCE5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2BCE302-9351-4801-9F51-35B4E5B7D5BA}" srcId="{D77529AD-AFA7-499B-9890-88775FFB6BE7}" destId="{577C355B-7B2D-4F7F-8CDA-AACB11417D10}" srcOrd="1" destOrd="0" parTransId="{95E962D5-2C4F-48BB-B3E3-F24731C15646}" sibTransId="{0743E2FF-A177-4D0A-A224-E95EF96A73E5}"/>
    <dgm:cxn modelId="{14F3FD19-840B-493E-B30F-FA1C2B47C544}" srcId="{9E26D4C2-0222-49FF-8132-8567C090DFF5}" destId="{176B8B4F-4223-47FA-8890-79EBCD83D842}" srcOrd="1" destOrd="0" parTransId="{084ECCF3-5EAE-46BF-9FD5-AA29787A00A3}" sibTransId="{057D9C69-9E3C-4091-96AD-A23F6C74097E}"/>
    <dgm:cxn modelId="{4E13BB39-37F9-4839-B26E-B96E4C6FCEEF}" type="presOf" srcId="{3EE7B689-E39C-4EED-A202-B6C8B1DF1029}" destId="{7A5315A3-DD5F-4D11-84D8-79708F6D8323}" srcOrd="0" destOrd="1" presId="urn:microsoft.com/office/officeart/2005/8/layout/hList1"/>
    <dgm:cxn modelId="{763DAA46-7B42-4B86-998C-990F3630952E}" srcId="{577C355B-7B2D-4F7F-8CDA-AACB11417D10}" destId="{8EDF7D3E-2169-4E2C-A686-EE6B3E205CBD}" srcOrd="0" destOrd="0" parTransId="{55ACDDCE-DE22-43A7-B305-BC0B8A430F1E}" sibTransId="{95E534E0-54FE-46DC-B9B4-31C33D5F3241}"/>
    <dgm:cxn modelId="{000D466E-63BA-4498-BBD8-579CBD867F5E}" srcId="{9E26D4C2-0222-49FF-8132-8567C090DFF5}" destId="{8F0152FE-27EE-41BB-BA39-3F2AA338F8A1}" srcOrd="0" destOrd="0" parTransId="{19970F96-E0CE-43EF-8C07-CE51F1517FB8}" sibTransId="{2DD6DCD0-EE08-441F-9E6A-A9CF24AC7F6E}"/>
    <dgm:cxn modelId="{E9DA4A7B-56AD-4044-B003-4DE53FCF84E3}" type="presOf" srcId="{3CB2B431-26AE-4E09-BF0E-B6513E67101D}" destId="{F10A9A64-5B81-4369-B8FC-9E4A21922BE6}" srcOrd="0" destOrd="1" presId="urn:microsoft.com/office/officeart/2005/8/layout/hList1"/>
    <dgm:cxn modelId="{22F88E92-7299-4334-9530-1C6CA60FC316}" srcId="{BE8FE46C-AA83-4F65-A322-76482A8BCE5A}" destId="{3EE7B689-E39C-4EED-A202-B6C8B1DF1029}" srcOrd="1" destOrd="0" parTransId="{E2B37D1E-1D50-460D-893C-D3D09FB33C2B}" sibTransId="{3ECB15EA-87DD-42ED-820A-B69B9D3FECF8}"/>
    <dgm:cxn modelId="{EC5DDE9A-6B5B-43C2-90E6-5EF89B1BAA82}" type="presOf" srcId="{9E26D4C2-0222-49FF-8132-8567C090DFF5}" destId="{FD381090-C30A-4943-A67D-FD7E916487FD}" srcOrd="0" destOrd="0" presId="urn:microsoft.com/office/officeart/2005/8/layout/hList1"/>
    <dgm:cxn modelId="{4797FEBA-087B-4960-986D-A3193CA08DA4}" type="presOf" srcId="{D77529AD-AFA7-499B-9890-88775FFB6BE7}" destId="{CB3AA358-AE45-4F15-8500-73E150D0E05E}" srcOrd="0" destOrd="0" presId="urn:microsoft.com/office/officeart/2005/8/layout/hList1"/>
    <dgm:cxn modelId="{66BC28BB-50F8-4FAF-B900-C6D8AFACEC34}" type="presOf" srcId="{176B8B4F-4223-47FA-8890-79EBCD83D842}" destId="{F75A313E-C038-4580-B859-04540D7B091A}" srcOrd="0" destOrd="1" presId="urn:microsoft.com/office/officeart/2005/8/layout/hList1"/>
    <dgm:cxn modelId="{99BCC3C3-B5F7-4B4C-A5A5-AC839C62338D}" srcId="{D77529AD-AFA7-499B-9890-88775FFB6BE7}" destId="{BE8FE46C-AA83-4F65-A322-76482A8BCE5A}" srcOrd="2" destOrd="0" parTransId="{64F5B352-3FF8-48A7-BECB-7B5F10361DA3}" sibTransId="{97F2FA66-18EA-4541-832B-1CC5A5F0922A}"/>
    <dgm:cxn modelId="{616403C8-F915-4AF8-B082-4B6BE77E945B}" srcId="{577C355B-7B2D-4F7F-8CDA-AACB11417D10}" destId="{3CB2B431-26AE-4E09-BF0E-B6513E67101D}" srcOrd="1" destOrd="0" parTransId="{3C842A74-0505-4989-B800-96EF3E181E0A}" sibTransId="{042AE0A7-021C-455D-9A2F-4C41EDD55CDE}"/>
    <dgm:cxn modelId="{AE1638CD-6CED-4E3D-8709-6A21393883E5}" type="presOf" srcId="{8F0152FE-27EE-41BB-BA39-3F2AA338F8A1}" destId="{F75A313E-C038-4580-B859-04540D7B091A}" srcOrd="0" destOrd="0" presId="urn:microsoft.com/office/officeart/2005/8/layout/hList1"/>
    <dgm:cxn modelId="{260B30CF-C49D-4975-819F-1A624F1DDF1E}" srcId="{BE8FE46C-AA83-4F65-A322-76482A8BCE5A}" destId="{62C690AF-FD52-42FA-B644-F960B7D93F23}" srcOrd="0" destOrd="0" parTransId="{8055411F-3A40-4844-BA1E-9018593A0E17}" sibTransId="{1D072615-680E-4767-8CAB-01F06E024689}"/>
    <dgm:cxn modelId="{DEEBE4E0-0C9F-41BD-90C7-42CFED686650}" srcId="{D77529AD-AFA7-499B-9890-88775FFB6BE7}" destId="{9E26D4C2-0222-49FF-8132-8567C090DFF5}" srcOrd="0" destOrd="0" parTransId="{F0C89B8D-473A-46DC-B49B-9B4476729E8C}" sibTransId="{58BA9B1C-7F0C-4FD8-BE73-2C68C28EA3A1}"/>
    <dgm:cxn modelId="{4B940AE1-4422-4EDA-9D4F-225EE6A3FC6B}" type="presOf" srcId="{62C690AF-FD52-42FA-B644-F960B7D93F23}" destId="{7A5315A3-DD5F-4D11-84D8-79708F6D8323}" srcOrd="0" destOrd="0" presId="urn:microsoft.com/office/officeart/2005/8/layout/hList1"/>
    <dgm:cxn modelId="{A7A693E6-1D38-4229-957A-53DB0DBD941D}" type="presOf" srcId="{BE8FE46C-AA83-4F65-A322-76482A8BCE5A}" destId="{E30701E7-8C81-426C-A471-204194141D1E}" srcOrd="0" destOrd="0" presId="urn:microsoft.com/office/officeart/2005/8/layout/hList1"/>
    <dgm:cxn modelId="{9D4B3DE9-1DE0-4208-B347-59A39AC7B1F9}" type="presOf" srcId="{8EDF7D3E-2169-4E2C-A686-EE6B3E205CBD}" destId="{F10A9A64-5B81-4369-B8FC-9E4A21922BE6}" srcOrd="0" destOrd="0" presId="urn:microsoft.com/office/officeart/2005/8/layout/hList1"/>
    <dgm:cxn modelId="{6C8D68EE-93A9-4643-B736-89F159682F6E}" type="presOf" srcId="{577C355B-7B2D-4F7F-8CDA-AACB11417D10}" destId="{3D144E14-54A4-4D31-AB12-A20386B41091}" srcOrd="0" destOrd="0" presId="urn:microsoft.com/office/officeart/2005/8/layout/hList1"/>
    <dgm:cxn modelId="{C1A84B1E-8F75-4530-B86C-EFDE21543435}" type="presParOf" srcId="{CB3AA358-AE45-4F15-8500-73E150D0E05E}" destId="{836C96BD-3DB0-415C-8A36-EF3BACD94E2D}" srcOrd="0" destOrd="0" presId="urn:microsoft.com/office/officeart/2005/8/layout/hList1"/>
    <dgm:cxn modelId="{A8FB831B-8750-4044-8A14-4CC870CD86A8}" type="presParOf" srcId="{836C96BD-3DB0-415C-8A36-EF3BACD94E2D}" destId="{FD381090-C30A-4943-A67D-FD7E916487FD}" srcOrd="0" destOrd="0" presId="urn:microsoft.com/office/officeart/2005/8/layout/hList1"/>
    <dgm:cxn modelId="{11CA38DE-A47C-426B-9659-C13F67F0BA0F}" type="presParOf" srcId="{836C96BD-3DB0-415C-8A36-EF3BACD94E2D}" destId="{F75A313E-C038-4580-B859-04540D7B091A}" srcOrd="1" destOrd="0" presId="urn:microsoft.com/office/officeart/2005/8/layout/hList1"/>
    <dgm:cxn modelId="{9C054A73-5762-4CCA-ADB1-2634CC09B9DD}" type="presParOf" srcId="{CB3AA358-AE45-4F15-8500-73E150D0E05E}" destId="{9476734A-302C-40DC-8032-8805721626A6}" srcOrd="1" destOrd="0" presId="urn:microsoft.com/office/officeart/2005/8/layout/hList1"/>
    <dgm:cxn modelId="{FC6C67F6-1AF0-4BA0-8EC4-A1F2094A3C29}" type="presParOf" srcId="{CB3AA358-AE45-4F15-8500-73E150D0E05E}" destId="{8E13F952-7692-4EE9-AD00-C770B03DA364}" srcOrd="2" destOrd="0" presId="urn:microsoft.com/office/officeart/2005/8/layout/hList1"/>
    <dgm:cxn modelId="{9369A0FD-C3A6-414A-878C-AD2DDE602D26}" type="presParOf" srcId="{8E13F952-7692-4EE9-AD00-C770B03DA364}" destId="{3D144E14-54A4-4D31-AB12-A20386B41091}" srcOrd="0" destOrd="0" presId="urn:microsoft.com/office/officeart/2005/8/layout/hList1"/>
    <dgm:cxn modelId="{32C61C58-11D6-4558-A620-90C8BCE704DE}" type="presParOf" srcId="{8E13F952-7692-4EE9-AD00-C770B03DA364}" destId="{F10A9A64-5B81-4369-B8FC-9E4A21922BE6}" srcOrd="1" destOrd="0" presId="urn:microsoft.com/office/officeart/2005/8/layout/hList1"/>
    <dgm:cxn modelId="{A3C402C5-8DC4-41A5-8B65-406144C901EE}" type="presParOf" srcId="{CB3AA358-AE45-4F15-8500-73E150D0E05E}" destId="{2538E341-665A-44F1-83DA-EBBC538BC050}" srcOrd="3" destOrd="0" presId="urn:microsoft.com/office/officeart/2005/8/layout/hList1"/>
    <dgm:cxn modelId="{0BCEF3F8-D7DA-4C48-B3B3-239415299093}" type="presParOf" srcId="{CB3AA358-AE45-4F15-8500-73E150D0E05E}" destId="{511B3BF1-6339-49E8-B0DA-E9789F3869E2}" srcOrd="4" destOrd="0" presId="urn:microsoft.com/office/officeart/2005/8/layout/hList1"/>
    <dgm:cxn modelId="{738947F6-85B9-45AC-A275-494EB5D41196}" type="presParOf" srcId="{511B3BF1-6339-49E8-B0DA-E9789F3869E2}" destId="{E30701E7-8C81-426C-A471-204194141D1E}" srcOrd="0" destOrd="0" presId="urn:microsoft.com/office/officeart/2005/8/layout/hList1"/>
    <dgm:cxn modelId="{54585C09-BC3B-49CD-88A2-A3D764B9DFC1}" type="presParOf" srcId="{511B3BF1-6339-49E8-B0DA-E9789F3869E2}" destId="{7A5315A3-DD5F-4D11-84D8-79708F6D8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6ADDD53-AB96-430B-9938-AABDA2A6D7BA}" type="doc">
      <dgm:prSet loTypeId="urn:microsoft.com/office/officeart/2005/8/layout/hList6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6DD8B2F9-7076-4C1C-8CF3-9455E940E1A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IN" b="1" i="0" dirty="0"/>
            <a:t>Columns and Cards</a:t>
          </a:r>
          <a:endParaRPr lang="en-IN" dirty="0"/>
        </a:p>
      </dgm:t>
    </dgm:pt>
    <dgm:pt modelId="{122BDA6C-DD95-47C0-B910-D9B59A6AFC47}" type="parTrans" cxnId="{DE81D2FB-6B3E-4110-A137-E00EEAF60E3F}">
      <dgm:prSet/>
      <dgm:spPr/>
      <dgm:t>
        <a:bodyPr/>
        <a:lstStyle/>
        <a:p>
          <a:endParaRPr lang="en-IN"/>
        </a:p>
      </dgm:t>
    </dgm:pt>
    <dgm:pt modelId="{7D246468-8D8D-4B20-B80B-4C4339813E02}" type="sibTrans" cxnId="{DE81D2FB-6B3E-4110-A137-E00EEAF60E3F}">
      <dgm:prSet/>
      <dgm:spPr/>
      <dgm:t>
        <a:bodyPr/>
        <a:lstStyle/>
        <a:p>
          <a:endParaRPr lang="en-IN"/>
        </a:p>
      </dgm:t>
    </dgm:pt>
    <dgm:pt modelId="{D5E3A42F-9479-4329-9862-9527023974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Work In Progress (WIP) Limits</a:t>
          </a:r>
          <a:endParaRPr lang="en-IN" b="0" i="0" dirty="0"/>
        </a:p>
      </dgm:t>
    </dgm:pt>
    <dgm:pt modelId="{209AE3BE-EAB5-4F12-A4D5-118AB518DF38}" type="parTrans" cxnId="{C99BF78A-9691-45DB-89E5-901F67801292}">
      <dgm:prSet/>
      <dgm:spPr/>
      <dgm:t>
        <a:bodyPr/>
        <a:lstStyle/>
        <a:p>
          <a:endParaRPr lang="en-IN"/>
        </a:p>
      </dgm:t>
    </dgm:pt>
    <dgm:pt modelId="{42036BED-35FB-4740-905D-5BBB4560CC7A}" type="sibTrans" cxnId="{C99BF78A-9691-45DB-89E5-901F67801292}">
      <dgm:prSet/>
      <dgm:spPr/>
      <dgm:t>
        <a:bodyPr/>
        <a:lstStyle/>
        <a:p>
          <a:endParaRPr lang="en-IN"/>
        </a:p>
      </dgm:t>
    </dgm:pt>
    <dgm:pt modelId="{019D758C-9957-4F94-8C23-769A08C06D4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1" i="0" dirty="0"/>
            <a:t>Continuous Improvement</a:t>
          </a:r>
          <a:r>
            <a:rPr lang="en-IN" b="0" i="0" dirty="0"/>
            <a:t>:</a:t>
          </a:r>
        </a:p>
      </dgm:t>
    </dgm:pt>
    <dgm:pt modelId="{AEAE4D83-7638-454C-A25D-CB92BF3839B8}" type="parTrans" cxnId="{56747B99-7056-4E15-A8E0-BD61BB3DAD90}">
      <dgm:prSet/>
      <dgm:spPr/>
      <dgm:t>
        <a:bodyPr/>
        <a:lstStyle/>
        <a:p>
          <a:endParaRPr lang="en-IN"/>
        </a:p>
      </dgm:t>
    </dgm:pt>
    <dgm:pt modelId="{577E4149-7F20-4C95-AD4D-EE27609F3B30}" type="sibTrans" cxnId="{56747B99-7056-4E15-A8E0-BD61BB3DAD90}">
      <dgm:prSet/>
      <dgm:spPr/>
      <dgm:t>
        <a:bodyPr/>
        <a:lstStyle/>
        <a:p>
          <a:endParaRPr lang="en-IN"/>
        </a:p>
      </dgm:t>
    </dgm:pt>
    <dgm:pt modelId="{3223C500-BE9B-4C0A-A352-24BC4EF08F7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Emphasizes gradual improvement of the workflow and process efficiency.</a:t>
          </a:r>
        </a:p>
      </dgm:t>
    </dgm:pt>
    <dgm:pt modelId="{7D3D65A4-360F-43DD-A578-3F2CE2A39261}" type="parTrans" cxnId="{ADF388D3-6613-4B18-B534-0D7E289ECA87}">
      <dgm:prSet/>
      <dgm:spPr/>
      <dgm:t>
        <a:bodyPr/>
        <a:lstStyle/>
        <a:p>
          <a:endParaRPr lang="en-IN"/>
        </a:p>
      </dgm:t>
    </dgm:pt>
    <dgm:pt modelId="{F4BF1213-C49F-437D-A1D4-D9844F362BEF}" type="sibTrans" cxnId="{ADF388D3-6613-4B18-B534-0D7E289ECA87}">
      <dgm:prSet/>
      <dgm:spPr/>
      <dgm:t>
        <a:bodyPr/>
        <a:lstStyle/>
        <a:p>
          <a:endParaRPr lang="en-IN"/>
        </a:p>
      </dgm:t>
    </dgm:pt>
    <dgm:pt modelId="{4075076F-4BD0-4C45-92B8-DF07E1DB99B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Tasks are represented as cards that move across columns, each column representing a stage in the workflow (e.g., To Do, In Progress, Done).</a:t>
          </a:r>
          <a:endParaRPr lang="en-IN" dirty="0"/>
        </a:p>
      </dgm:t>
    </dgm:pt>
    <dgm:pt modelId="{910F18D4-3A30-40E3-9DBC-CAC46A34423C}" type="parTrans" cxnId="{8BE9B676-7B68-4B39-9090-E77F17A103ED}">
      <dgm:prSet/>
      <dgm:spPr/>
      <dgm:t>
        <a:bodyPr/>
        <a:lstStyle/>
        <a:p>
          <a:endParaRPr lang="en-IN"/>
        </a:p>
      </dgm:t>
    </dgm:pt>
    <dgm:pt modelId="{13F44DBE-96AC-4B92-B738-5B00395027B3}" type="sibTrans" cxnId="{8BE9B676-7B68-4B39-9090-E77F17A103ED}">
      <dgm:prSet/>
      <dgm:spPr/>
      <dgm:t>
        <a:bodyPr/>
        <a:lstStyle/>
        <a:p>
          <a:endParaRPr lang="en-IN"/>
        </a:p>
      </dgm:t>
    </dgm:pt>
    <dgm:pt modelId="{61198D2D-4D78-4B51-A6B1-12215393F28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Flexibility</a:t>
          </a:r>
          <a:endParaRPr lang="en-US" b="0" i="0" dirty="0"/>
        </a:p>
      </dgm:t>
    </dgm:pt>
    <dgm:pt modelId="{DFD164B6-9022-4E4A-89F0-CDA885FC9EDA}" type="parTrans" cxnId="{58B8AF9F-A613-433A-8134-5B0FE1BA57C9}">
      <dgm:prSet/>
      <dgm:spPr/>
      <dgm:t>
        <a:bodyPr/>
        <a:lstStyle/>
        <a:p>
          <a:endParaRPr lang="en-IN"/>
        </a:p>
      </dgm:t>
    </dgm:pt>
    <dgm:pt modelId="{0E5B66D2-A5B5-416B-B0A3-0E6AD17A5CF9}" type="sibTrans" cxnId="{58B8AF9F-A613-433A-8134-5B0FE1BA57C9}">
      <dgm:prSet/>
      <dgm:spPr/>
      <dgm:t>
        <a:bodyPr/>
        <a:lstStyle/>
        <a:p>
          <a:endParaRPr lang="en-IN"/>
        </a:p>
      </dgm:t>
    </dgm:pt>
    <dgm:pt modelId="{A8EF2422-F674-4955-9208-29ACCD2C72E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Adaptable to various types of workflows and can be easily modified as the project evolves.</a:t>
          </a:r>
        </a:p>
      </dgm:t>
    </dgm:pt>
    <dgm:pt modelId="{A1D18035-083B-41AE-9FE3-6552C0462283}" type="parTrans" cxnId="{89DF732B-1CB0-48CF-979C-DE3AE219099E}">
      <dgm:prSet/>
      <dgm:spPr/>
      <dgm:t>
        <a:bodyPr/>
        <a:lstStyle/>
        <a:p>
          <a:endParaRPr lang="en-IN"/>
        </a:p>
      </dgm:t>
    </dgm:pt>
    <dgm:pt modelId="{75F39B43-232F-4EBA-B3BE-CFFAF0BB9894}" type="sibTrans" cxnId="{89DF732B-1CB0-48CF-979C-DE3AE219099E}">
      <dgm:prSet/>
      <dgm:spPr/>
      <dgm:t>
        <a:bodyPr/>
        <a:lstStyle/>
        <a:p>
          <a:endParaRPr lang="en-IN"/>
        </a:p>
      </dgm:t>
    </dgm:pt>
    <dgm:pt modelId="{110CAA23-4B63-41D9-9FE6-343606468F8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Helps limit the amount of work in progress to avoid overloading team </a:t>
          </a:r>
          <a:r>
            <a:rPr lang="en-US" b="0" i="0" dirty="0"/>
            <a:t>members</a:t>
          </a:r>
          <a:r>
            <a:rPr lang="en-US" b="1" i="0" dirty="0"/>
            <a:t>.</a:t>
          </a:r>
          <a:endParaRPr lang="en-US" b="0" i="0" dirty="0"/>
        </a:p>
      </dgm:t>
    </dgm:pt>
    <dgm:pt modelId="{C26B1DBE-7BC7-45E4-B50F-7E2CBA3E7277}" type="sibTrans" cxnId="{B95DE456-BF6D-49E1-8205-B87A9FF8FF96}">
      <dgm:prSet/>
      <dgm:spPr/>
      <dgm:t>
        <a:bodyPr/>
        <a:lstStyle/>
        <a:p>
          <a:endParaRPr lang="en-IN"/>
        </a:p>
      </dgm:t>
    </dgm:pt>
    <dgm:pt modelId="{4F18220D-42E6-42D2-818B-B1698F8C6BC8}" type="parTrans" cxnId="{B95DE456-BF6D-49E1-8205-B87A9FF8FF96}">
      <dgm:prSet/>
      <dgm:spPr/>
      <dgm:t>
        <a:bodyPr/>
        <a:lstStyle/>
        <a:p>
          <a:endParaRPr lang="en-IN"/>
        </a:p>
      </dgm:t>
    </dgm:pt>
    <dgm:pt modelId="{699BF994-53B2-400C-98E7-5EF59B0B3278}" type="pres">
      <dgm:prSet presAssocID="{86ADDD53-AB96-430B-9938-AABDA2A6D7BA}" presName="Name0" presStyleCnt="0">
        <dgm:presLayoutVars>
          <dgm:dir/>
          <dgm:resizeHandles val="exact"/>
        </dgm:presLayoutVars>
      </dgm:prSet>
      <dgm:spPr/>
    </dgm:pt>
    <dgm:pt modelId="{31335637-5E5B-493F-A796-9A17B9E5D1C7}" type="pres">
      <dgm:prSet presAssocID="{6DD8B2F9-7076-4C1C-8CF3-9455E940E1AE}" presName="node" presStyleLbl="node1" presStyleIdx="0" presStyleCnt="4">
        <dgm:presLayoutVars>
          <dgm:bulletEnabled val="1"/>
        </dgm:presLayoutVars>
      </dgm:prSet>
      <dgm:spPr/>
    </dgm:pt>
    <dgm:pt modelId="{D2B52ABB-5BCD-4812-B6DA-F1ACC73F6BA1}" type="pres">
      <dgm:prSet presAssocID="{7D246468-8D8D-4B20-B80B-4C4339813E02}" presName="sibTrans" presStyleCnt="0"/>
      <dgm:spPr/>
    </dgm:pt>
    <dgm:pt modelId="{D37FF9DC-672B-4BC1-8B1D-49FA881518DF}" type="pres">
      <dgm:prSet presAssocID="{D5E3A42F-9479-4329-9862-95270239741E}" presName="node" presStyleLbl="node1" presStyleIdx="1" presStyleCnt="4">
        <dgm:presLayoutVars>
          <dgm:bulletEnabled val="1"/>
        </dgm:presLayoutVars>
      </dgm:prSet>
      <dgm:spPr/>
    </dgm:pt>
    <dgm:pt modelId="{E8FA82C9-3551-4401-BF1D-6B6A225841B6}" type="pres">
      <dgm:prSet presAssocID="{42036BED-35FB-4740-905D-5BBB4560CC7A}" presName="sibTrans" presStyleCnt="0"/>
      <dgm:spPr/>
    </dgm:pt>
    <dgm:pt modelId="{AA766ED9-06E4-4C04-A746-49BE8B338FA8}" type="pres">
      <dgm:prSet presAssocID="{019D758C-9957-4F94-8C23-769A08C06D48}" presName="node" presStyleLbl="node1" presStyleIdx="2" presStyleCnt="4">
        <dgm:presLayoutVars>
          <dgm:bulletEnabled val="1"/>
        </dgm:presLayoutVars>
      </dgm:prSet>
      <dgm:spPr/>
    </dgm:pt>
    <dgm:pt modelId="{4D452AC9-F48F-402E-955C-6601578FFD95}" type="pres">
      <dgm:prSet presAssocID="{577E4149-7F20-4C95-AD4D-EE27609F3B30}" presName="sibTrans" presStyleCnt="0"/>
      <dgm:spPr/>
    </dgm:pt>
    <dgm:pt modelId="{4B9CE4AE-89C7-42B8-8DCB-D0EE94D55CBA}" type="pres">
      <dgm:prSet presAssocID="{61198D2D-4D78-4B51-A6B1-12215393F28B}" presName="node" presStyleLbl="node1" presStyleIdx="3" presStyleCnt="4">
        <dgm:presLayoutVars>
          <dgm:bulletEnabled val="1"/>
        </dgm:presLayoutVars>
      </dgm:prSet>
      <dgm:spPr/>
    </dgm:pt>
  </dgm:ptLst>
  <dgm:cxnLst>
    <dgm:cxn modelId="{89DF732B-1CB0-48CF-979C-DE3AE219099E}" srcId="{61198D2D-4D78-4B51-A6B1-12215393F28B}" destId="{A8EF2422-F674-4955-9208-29ACCD2C72EC}" srcOrd="0" destOrd="0" parTransId="{A1D18035-083B-41AE-9FE3-6552C0462283}" sibTransId="{75F39B43-232F-4EBA-B3BE-CFFAF0BB9894}"/>
    <dgm:cxn modelId="{551FFA3D-2571-4AD3-9CCC-195D996ACB72}" type="presOf" srcId="{A8EF2422-F674-4955-9208-29ACCD2C72EC}" destId="{4B9CE4AE-89C7-42B8-8DCB-D0EE94D55CBA}" srcOrd="0" destOrd="1" presId="urn:microsoft.com/office/officeart/2005/8/layout/hList6"/>
    <dgm:cxn modelId="{B95DE456-BF6D-49E1-8205-B87A9FF8FF96}" srcId="{D5E3A42F-9479-4329-9862-95270239741E}" destId="{110CAA23-4B63-41D9-9FE6-343606468F84}" srcOrd="0" destOrd="0" parTransId="{4F18220D-42E6-42D2-818B-B1698F8C6BC8}" sibTransId="{C26B1DBE-7BC7-45E4-B50F-7E2CBA3E7277}"/>
    <dgm:cxn modelId="{5304D271-4180-47A8-ABB6-41CF4771C663}" type="presOf" srcId="{3223C500-BE9B-4C0A-A352-24BC4EF08F79}" destId="{AA766ED9-06E4-4C04-A746-49BE8B338FA8}" srcOrd="0" destOrd="1" presId="urn:microsoft.com/office/officeart/2005/8/layout/hList6"/>
    <dgm:cxn modelId="{8BE9B676-7B68-4B39-9090-E77F17A103ED}" srcId="{6DD8B2F9-7076-4C1C-8CF3-9455E940E1AE}" destId="{4075076F-4BD0-4C45-92B8-DF07E1DB99B8}" srcOrd="0" destOrd="0" parTransId="{910F18D4-3A30-40E3-9DBC-CAC46A34423C}" sibTransId="{13F44DBE-96AC-4B92-B738-5B00395027B3}"/>
    <dgm:cxn modelId="{E636047D-02FF-459E-AB83-0E4035A99580}" type="presOf" srcId="{110CAA23-4B63-41D9-9FE6-343606468F84}" destId="{D37FF9DC-672B-4BC1-8B1D-49FA881518DF}" srcOrd="0" destOrd="1" presId="urn:microsoft.com/office/officeart/2005/8/layout/hList6"/>
    <dgm:cxn modelId="{C99BF78A-9691-45DB-89E5-901F67801292}" srcId="{86ADDD53-AB96-430B-9938-AABDA2A6D7BA}" destId="{D5E3A42F-9479-4329-9862-95270239741E}" srcOrd="1" destOrd="0" parTransId="{209AE3BE-EAB5-4F12-A4D5-118AB518DF38}" sibTransId="{42036BED-35FB-4740-905D-5BBB4560CC7A}"/>
    <dgm:cxn modelId="{0A0D7C95-A0D8-40A0-83EA-709262C478E4}" type="presOf" srcId="{019D758C-9957-4F94-8C23-769A08C06D48}" destId="{AA766ED9-06E4-4C04-A746-49BE8B338FA8}" srcOrd="0" destOrd="0" presId="urn:microsoft.com/office/officeart/2005/8/layout/hList6"/>
    <dgm:cxn modelId="{56747B99-7056-4E15-A8E0-BD61BB3DAD90}" srcId="{86ADDD53-AB96-430B-9938-AABDA2A6D7BA}" destId="{019D758C-9957-4F94-8C23-769A08C06D48}" srcOrd="2" destOrd="0" parTransId="{AEAE4D83-7638-454C-A25D-CB92BF3839B8}" sibTransId="{577E4149-7F20-4C95-AD4D-EE27609F3B30}"/>
    <dgm:cxn modelId="{7FAFDC9B-7538-4145-A0F2-DB22235E3D0A}" type="presOf" srcId="{6DD8B2F9-7076-4C1C-8CF3-9455E940E1AE}" destId="{31335637-5E5B-493F-A796-9A17B9E5D1C7}" srcOrd="0" destOrd="0" presId="urn:microsoft.com/office/officeart/2005/8/layout/hList6"/>
    <dgm:cxn modelId="{DBDFCB9D-CE65-4E68-B445-3819EDCA872C}" type="presOf" srcId="{D5E3A42F-9479-4329-9862-95270239741E}" destId="{D37FF9DC-672B-4BC1-8B1D-49FA881518DF}" srcOrd="0" destOrd="0" presId="urn:microsoft.com/office/officeart/2005/8/layout/hList6"/>
    <dgm:cxn modelId="{58B8AF9F-A613-433A-8134-5B0FE1BA57C9}" srcId="{86ADDD53-AB96-430B-9938-AABDA2A6D7BA}" destId="{61198D2D-4D78-4B51-A6B1-12215393F28B}" srcOrd="3" destOrd="0" parTransId="{DFD164B6-9022-4E4A-89F0-CDA885FC9EDA}" sibTransId="{0E5B66D2-A5B5-416B-B0A3-0E6AD17A5CF9}"/>
    <dgm:cxn modelId="{ADF388D3-6613-4B18-B534-0D7E289ECA87}" srcId="{019D758C-9957-4F94-8C23-769A08C06D48}" destId="{3223C500-BE9B-4C0A-A352-24BC4EF08F79}" srcOrd="0" destOrd="0" parTransId="{7D3D65A4-360F-43DD-A578-3F2CE2A39261}" sibTransId="{F4BF1213-C49F-437D-A1D4-D9844F362BEF}"/>
    <dgm:cxn modelId="{CAE679D8-467E-4677-A572-751EE4B0C2DC}" type="presOf" srcId="{86ADDD53-AB96-430B-9938-AABDA2A6D7BA}" destId="{699BF994-53B2-400C-98E7-5EF59B0B3278}" srcOrd="0" destOrd="0" presId="urn:microsoft.com/office/officeart/2005/8/layout/hList6"/>
    <dgm:cxn modelId="{D98A49E8-87BB-4D7F-94C2-3573FEC91AF2}" type="presOf" srcId="{4075076F-4BD0-4C45-92B8-DF07E1DB99B8}" destId="{31335637-5E5B-493F-A796-9A17B9E5D1C7}" srcOrd="0" destOrd="1" presId="urn:microsoft.com/office/officeart/2005/8/layout/hList6"/>
    <dgm:cxn modelId="{E7F488F1-49B5-45C0-9BB3-C7F2FE194555}" type="presOf" srcId="{61198D2D-4D78-4B51-A6B1-12215393F28B}" destId="{4B9CE4AE-89C7-42B8-8DCB-D0EE94D55CBA}" srcOrd="0" destOrd="0" presId="urn:microsoft.com/office/officeart/2005/8/layout/hList6"/>
    <dgm:cxn modelId="{DE81D2FB-6B3E-4110-A137-E00EEAF60E3F}" srcId="{86ADDD53-AB96-430B-9938-AABDA2A6D7BA}" destId="{6DD8B2F9-7076-4C1C-8CF3-9455E940E1AE}" srcOrd="0" destOrd="0" parTransId="{122BDA6C-DD95-47C0-B910-D9B59A6AFC47}" sibTransId="{7D246468-8D8D-4B20-B80B-4C4339813E02}"/>
    <dgm:cxn modelId="{3490B6D8-05DC-403E-AE78-A957F215C5BC}" type="presParOf" srcId="{699BF994-53B2-400C-98E7-5EF59B0B3278}" destId="{31335637-5E5B-493F-A796-9A17B9E5D1C7}" srcOrd="0" destOrd="0" presId="urn:microsoft.com/office/officeart/2005/8/layout/hList6"/>
    <dgm:cxn modelId="{849B3D91-8FA4-4DB1-AB3D-F7947AA62073}" type="presParOf" srcId="{699BF994-53B2-400C-98E7-5EF59B0B3278}" destId="{D2B52ABB-5BCD-4812-B6DA-F1ACC73F6BA1}" srcOrd="1" destOrd="0" presId="urn:microsoft.com/office/officeart/2005/8/layout/hList6"/>
    <dgm:cxn modelId="{518E6122-B233-4B80-B0CA-83165CFB56A6}" type="presParOf" srcId="{699BF994-53B2-400C-98E7-5EF59B0B3278}" destId="{D37FF9DC-672B-4BC1-8B1D-49FA881518DF}" srcOrd="2" destOrd="0" presId="urn:microsoft.com/office/officeart/2005/8/layout/hList6"/>
    <dgm:cxn modelId="{08CAAE22-4C29-46A1-8500-0A37959D5DF2}" type="presParOf" srcId="{699BF994-53B2-400C-98E7-5EF59B0B3278}" destId="{E8FA82C9-3551-4401-BF1D-6B6A225841B6}" srcOrd="3" destOrd="0" presId="urn:microsoft.com/office/officeart/2005/8/layout/hList6"/>
    <dgm:cxn modelId="{BCD9A9D3-5A34-407C-B19E-F041102E2D98}" type="presParOf" srcId="{699BF994-53B2-400C-98E7-5EF59B0B3278}" destId="{AA766ED9-06E4-4C04-A746-49BE8B338FA8}" srcOrd="4" destOrd="0" presId="urn:microsoft.com/office/officeart/2005/8/layout/hList6"/>
    <dgm:cxn modelId="{D0C9E0F0-A000-4D8D-B585-FECA45A2C77F}" type="presParOf" srcId="{699BF994-53B2-400C-98E7-5EF59B0B3278}" destId="{4D452AC9-F48F-402E-955C-6601578FFD95}" srcOrd="5" destOrd="0" presId="urn:microsoft.com/office/officeart/2005/8/layout/hList6"/>
    <dgm:cxn modelId="{0DE4833E-8356-4A18-BEA0-84DC33533326}" type="presParOf" srcId="{699BF994-53B2-400C-98E7-5EF59B0B3278}" destId="{4B9CE4AE-89C7-42B8-8DCB-D0EE94D55CB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6ADDD53-AB96-430B-9938-AABDA2A6D7BA}" type="doc">
      <dgm:prSet loTypeId="urn:microsoft.com/office/officeart/2005/8/layout/hList6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6DD8B2F9-7076-4C1C-8CF3-9455E940E1A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IN" b="1" i="0" dirty="0"/>
            <a:t>Project Timeline Visualization</a:t>
          </a:r>
          <a:r>
            <a:rPr lang="en-IN" b="0" i="0" dirty="0"/>
            <a:t>:</a:t>
          </a:r>
          <a:endParaRPr lang="en-IN" dirty="0"/>
        </a:p>
      </dgm:t>
    </dgm:pt>
    <dgm:pt modelId="{122BDA6C-DD95-47C0-B910-D9B59A6AFC47}" type="parTrans" cxnId="{DE81D2FB-6B3E-4110-A137-E00EEAF60E3F}">
      <dgm:prSet/>
      <dgm:spPr/>
      <dgm:t>
        <a:bodyPr/>
        <a:lstStyle/>
        <a:p>
          <a:endParaRPr lang="en-IN"/>
        </a:p>
      </dgm:t>
    </dgm:pt>
    <dgm:pt modelId="{7D246468-8D8D-4B20-B80B-4C4339813E02}" type="sibTrans" cxnId="{DE81D2FB-6B3E-4110-A137-E00EEAF60E3F}">
      <dgm:prSet/>
      <dgm:spPr/>
      <dgm:t>
        <a:bodyPr/>
        <a:lstStyle/>
        <a:p>
          <a:endParaRPr lang="en-IN"/>
        </a:p>
      </dgm:t>
    </dgm:pt>
    <dgm:pt modelId="{B70F12DF-F988-4F21-A2FE-AE790782CF9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 Gantt chart visually represents project tasks, milestones, and their durations over time.</a:t>
          </a:r>
        </a:p>
      </dgm:t>
    </dgm:pt>
    <dgm:pt modelId="{1A69EEE2-AD2C-4934-A63C-9F6C80C1533B}" type="parTrans" cxnId="{FF2EF873-351C-429C-93E6-BB885E78D9CC}">
      <dgm:prSet/>
      <dgm:spPr/>
      <dgm:t>
        <a:bodyPr/>
        <a:lstStyle/>
        <a:p>
          <a:endParaRPr lang="en-IN"/>
        </a:p>
      </dgm:t>
    </dgm:pt>
    <dgm:pt modelId="{EF6069C1-CF6A-47EE-9BDB-C29E090DBC3D}" type="sibTrans" cxnId="{FF2EF873-351C-429C-93E6-BB885E78D9CC}">
      <dgm:prSet/>
      <dgm:spPr/>
      <dgm:t>
        <a:bodyPr/>
        <a:lstStyle/>
        <a:p>
          <a:endParaRPr lang="en-IN"/>
        </a:p>
      </dgm:t>
    </dgm:pt>
    <dgm:pt modelId="{44B3ECFC-A102-4739-8872-0F7B9FE5F4F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Each task is represented as a horizontal bar, with its start and end dates.</a:t>
          </a:r>
        </a:p>
      </dgm:t>
    </dgm:pt>
    <dgm:pt modelId="{1BCBB7F0-366E-4EE0-8053-432B7C8A55FE}" type="parTrans" cxnId="{7B7AB4C1-FDBE-4592-A019-61BCB2287C3B}">
      <dgm:prSet/>
      <dgm:spPr/>
      <dgm:t>
        <a:bodyPr/>
        <a:lstStyle/>
        <a:p>
          <a:endParaRPr lang="en-IN"/>
        </a:p>
      </dgm:t>
    </dgm:pt>
    <dgm:pt modelId="{07FA5E59-237C-4161-ACE4-7146EA2D4E2A}" type="sibTrans" cxnId="{7B7AB4C1-FDBE-4592-A019-61BCB2287C3B}">
      <dgm:prSet/>
      <dgm:spPr/>
      <dgm:t>
        <a:bodyPr/>
        <a:lstStyle/>
        <a:p>
          <a:endParaRPr lang="en-IN"/>
        </a:p>
      </dgm:t>
    </dgm:pt>
    <dgm:pt modelId="{B239F9DB-E6BC-4B83-BBDF-BBA2AC5CA59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Dependencies between tasks are shown, allowing teams to manage project flow.</a:t>
          </a:r>
        </a:p>
      </dgm:t>
    </dgm:pt>
    <dgm:pt modelId="{F2A11107-C147-4F9F-B712-9DAE71CF4604}" type="parTrans" cxnId="{33EB421E-5AFD-4729-8975-7FEFD4B2CF85}">
      <dgm:prSet/>
      <dgm:spPr/>
      <dgm:t>
        <a:bodyPr/>
        <a:lstStyle/>
        <a:p>
          <a:endParaRPr lang="en-IN"/>
        </a:p>
      </dgm:t>
    </dgm:pt>
    <dgm:pt modelId="{6AD2C9BC-672D-45CE-85AD-9D0CF0E942AE}" type="sibTrans" cxnId="{33EB421E-5AFD-4729-8975-7FEFD4B2CF85}">
      <dgm:prSet/>
      <dgm:spPr/>
      <dgm:t>
        <a:bodyPr/>
        <a:lstStyle/>
        <a:p>
          <a:endParaRPr lang="en-IN"/>
        </a:p>
      </dgm:t>
    </dgm:pt>
    <dgm:pt modelId="{D5E3A42F-9479-4329-9862-9527023974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1" i="0"/>
            <a:t>Key Components</a:t>
          </a:r>
          <a:r>
            <a:rPr lang="en-IN" b="0" i="0"/>
            <a:t>:</a:t>
          </a:r>
        </a:p>
      </dgm:t>
    </dgm:pt>
    <dgm:pt modelId="{209AE3BE-EAB5-4F12-A4D5-118AB518DF38}" type="parTrans" cxnId="{C99BF78A-9691-45DB-89E5-901F67801292}">
      <dgm:prSet/>
      <dgm:spPr/>
      <dgm:t>
        <a:bodyPr/>
        <a:lstStyle/>
        <a:p>
          <a:endParaRPr lang="en-IN"/>
        </a:p>
      </dgm:t>
    </dgm:pt>
    <dgm:pt modelId="{42036BED-35FB-4740-905D-5BBB4560CC7A}" type="sibTrans" cxnId="{C99BF78A-9691-45DB-89E5-901F67801292}">
      <dgm:prSet/>
      <dgm:spPr/>
      <dgm:t>
        <a:bodyPr/>
        <a:lstStyle/>
        <a:p>
          <a:endParaRPr lang="en-IN"/>
        </a:p>
      </dgm:t>
    </dgm:pt>
    <dgm:pt modelId="{110CAA23-4B63-41D9-9FE6-343606468F8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Task Bars</a:t>
          </a:r>
          <a:r>
            <a:rPr lang="en-US" b="0" i="0"/>
            <a:t>: Represent individual tasks or activities.</a:t>
          </a:r>
        </a:p>
      </dgm:t>
    </dgm:pt>
    <dgm:pt modelId="{4F18220D-42E6-42D2-818B-B1698F8C6BC8}" type="parTrans" cxnId="{B95DE456-BF6D-49E1-8205-B87A9FF8FF96}">
      <dgm:prSet/>
      <dgm:spPr/>
      <dgm:t>
        <a:bodyPr/>
        <a:lstStyle/>
        <a:p>
          <a:endParaRPr lang="en-IN"/>
        </a:p>
      </dgm:t>
    </dgm:pt>
    <dgm:pt modelId="{C26B1DBE-7BC7-45E4-B50F-7E2CBA3E7277}" type="sibTrans" cxnId="{B95DE456-BF6D-49E1-8205-B87A9FF8FF96}">
      <dgm:prSet/>
      <dgm:spPr/>
      <dgm:t>
        <a:bodyPr/>
        <a:lstStyle/>
        <a:p>
          <a:endParaRPr lang="en-IN"/>
        </a:p>
      </dgm:t>
    </dgm:pt>
    <dgm:pt modelId="{FA13DF94-C22F-4383-A912-C80E94BC3BA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Milestones</a:t>
          </a:r>
          <a:r>
            <a:rPr lang="en-US" b="0" i="0"/>
            <a:t>: Highlight significant project events or goals.</a:t>
          </a:r>
        </a:p>
      </dgm:t>
    </dgm:pt>
    <dgm:pt modelId="{D523B553-6827-446D-B557-CBF6FF82919B}" type="parTrans" cxnId="{DAF52E5F-CBB6-4D13-B558-EB64785103DA}">
      <dgm:prSet/>
      <dgm:spPr/>
      <dgm:t>
        <a:bodyPr/>
        <a:lstStyle/>
        <a:p>
          <a:endParaRPr lang="en-IN"/>
        </a:p>
      </dgm:t>
    </dgm:pt>
    <dgm:pt modelId="{150598DB-5EDA-49D4-96AF-DECD61952651}" type="sibTrans" cxnId="{DAF52E5F-CBB6-4D13-B558-EB64785103DA}">
      <dgm:prSet/>
      <dgm:spPr/>
      <dgm:t>
        <a:bodyPr/>
        <a:lstStyle/>
        <a:p>
          <a:endParaRPr lang="en-IN"/>
        </a:p>
      </dgm:t>
    </dgm:pt>
    <dgm:pt modelId="{9C35904B-9AEF-459F-A6EE-E59FBA13E19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Time Scale</a:t>
          </a:r>
          <a:r>
            <a:rPr lang="en-US" b="0" i="0"/>
            <a:t>: Displays project duration (weeks, months, etc.).</a:t>
          </a:r>
        </a:p>
      </dgm:t>
    </dgm:pt>
    <dgm:pt modelId="{1DCBF25F-B002-41D1-87D8-236083A178C3}" type="parTrans" cxnId="{02C4C887-7143-43F7-8104-C7DEF139D1C2}">
      <dgm:prSet/>
      <dgm:spPr/>
      <dgm:t>
        <a:bodyPr/>
        <a:lstStyle/>
        <a:p>
          <a:endParaRPr lang="en-IN"/>
        </a:p>
      </dgm:t>
    </dgm:pt>
    <dgm:pt modelId="{A6A15673-0612-4D10-B341-425F8FE2C302}" type="sibTrans" cxnId="{02C4C887-7143-43F7-8104-C7DEF139D1C2}">
      <dgm:prSet/>
      <dgm:spPr/>
      <dgm:t>
        <a:bodyPr/>
        <a:lstStyle/>
        <a:p>
          <a:endParaRPr lang="en-IN"/>
        </a:p>
      </dgm:t>
    </dgm:pt>
    <dgm:pt modelId="{019D758C-9957-4F94-8C23-769A08C06D4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1" i="0"/>
            <a:t>Benefits of Gantt Charts</a:t>
          </a:r>
          <a:r>
            <a:rPr lang="en-IN" b="0" i="0"/>
            <a:t>:</a:t>
          </a:r>
        </a:p>
      </dgm:t>
    </dgm:pt>
    <dgm:pt modelId="{AEAE4D83-7638-454C-A25D-CB92BF3839B8}" type="parTrans" cxnId="{56747B99-7056-4E15-A8E0-BD61BB3DAD90}">
      <dgm:prSet/>
      <dgm:spPr/>
      <dgm:t>
        <a:bodyPr/>
        <a:lstStyle/>
        <a:p>
          <a:endParaRPr lang="en-IN"/>
        </a:p>
      </dgm:t>
    </dgm:pt>
    <dgm:pt modelId="{577E4149-7F20-4C95-AD4D-EE27609F3B30}" type="sibTrans" cxnId="{56747B99-7056-4E15-A8E0-BD61BB3DAD90}">
      <dgm:prSet/>
      <dgm:spPr/>
      <dgm:t>
        <a:bodyPr/>
        <a:lstStyle/>
        <a:p>
          <a:endParaRPr lang="en-IN"/>
        </a:p>
      </dgm:t>
    </dgm:pt>
    <dgm:pt modelId="{3223C500-BE9B-4C0A-A352-24BC4EF08F7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Clarity</a:t>
          </a:r>
          <a:r>
            <a:rPr lang="en-US" b="0" i="0"/>
            <a:t>: Provides a clear overview of project progress and deadlines.</a:t>
          </a:r>
        </a:p>
      </dgm:t>
    </dgm:pt>
    <dgm:pt modelId="{7D3D65A4-360F-43DD-A578-3F2CE2A39261}" type="parTrans" cxnId="{ADF388D3-6613-4B18-B534-0D7E289ECA87}">
      <dgm:prSet/>
      <dgm:spPr/>
      <dgm:t>
        <a:bodyPr/>
        <a:lstStyle/>
        <a:p>
          <a:endParaRPr lang="en-IN"/>
        </a:p>
      </dgm:t>
    </dgm:pt>
    <dgm:pt modelId="{F4BF1213-C49F-437D-A1D4-D9844F362BEF}" type="sibTrans" cxnId="{ADF388D3-6613-4B18-B534-0D7E289ECA87}">
      <dgm:prSet/>
      <dgm:spPr/>
      <dgm:t>
        <a:bodyPr/>
        <a:lstStyle/>
        <a:p>
          <a:endParaRPr lang="en-IN"/>
        </a:p>
      </dgm:t>
    </dgm:pt>
    <dgm:pt modelId="{037AA384-43C5-451D-979F-60F4E66C43E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1" i="0"/>
            <a:t>Resource Allocation</a:t>
          </a:r>
          <a:r>
            <a:rPr lang="en-IN" b="0" i="0"/>
            <a:t>: Helps allocate resources efficiently.</a:t>
          </a:r>
        </a:p>
      </dgm:t>
    </dgm:pt>
    <dgm:pt modelId="{1ABEB0DF-928C-418D-AE99-0D9A068ABDC9}" type="parTrans" cxnId="{2449530D-1CD4-4D62-8E26-75FF7EC05764}">
      <dgm:prSet/>
      <dgm:spPr/>
      <dgm:t>
        <a:bodyPr/>
        <a:lstStyle/>
        <a:p>
          <a:endParaRPr lang="en-IN"/>
        </a:p>
      </dgm:t>
    </dgm:pt>
    <dgm:pt modelId="{489BDE9A-2521-4C5B-80F5-BD5702AAA34F}" type="sibTrans" cxnId="{2449530D-1CD4-4D62-8E26-75FF7EC05764}">
      <dgm:prSet/>
      <dgm:spPr/>
      <dgm:t>
        <a:bodyPr/>
        <a:lstStyle/>
        <a:p>
          <a:endParaRPr lang="en-IN"/>
        </a:p>
      </dgm:t>
    </dgm:pt>
    <dgm:pt modelId="{EB506569-3D1B-4DBE-8D60-A01F7BEB8E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Communication</a:t>
          </a:r>
          <a:r>
            <a:rPr lang="en-US" b="0" i="0" dirty="0"/>
            <a:t>: Facilitates communication among team members and stakeholders</a:t>
          </a:r>
        </a:p>
      </dgm:t>
    </dgm:pt>
    <dgm:pt modelId="{991351CF-3A1D-4296-B52B-7DCEA67C2993}" type="parTrans" cxnId="{1C718E18-DAD0-4522-AC5E-5E470B0C0314}">
      <dgm:prSet/>
      <dgm:spPr/>
      <dgm:t>
        <a:bodyPr/>
        <a:lstStyle/>
        <a:p>
          <a:endParaRPr lang="en-IN"/>
        </a:p>
      </dgm:t>
    </dgm:pt>
    <dgm:pt modelId="{F63A9A63-E3C8-4AD9-BFFD-2379C46D9A5B}" type="sibTrans" cxnId="{1C718E18-DAD0-4522-AC5E-5E470B0C0314}">
      <dgm:prSet/>
      <dgm:spPr/>
      <dgm:t>
        <a:bodyPr/>
        <a:lstStyle/>
        <a:p>
          <a:endParaRPr lang="en-IN"/>
        </a:p>
      </dgm:t>
    </dgm:pt>
    <dgm:pt modelId="{699BF994-53B2-400C-98E7-5EF59B0B3278}" type="pres">
      <dgm:prSet presAssocID="{86ADDD53-AB96-430B-9938-AABDA2A6D7BA}" presName="Name0" presStyleCnt="0">
        <dgm:presLayoutVars>
          <dgm:dir/>
          <dgm:resizeHandles val="exact"/>
        </dgm:presLayoutVars>
      </dgm:prSet>
      <dgm:spPr/>
    </dgm:pt>
    <dgm:pt modelId="{31335637-5E5B-493F-A796-9A17B9E5D1C7}" type="pres">
      <dgm:prSet presAssocID="{6DD8B2F9-7076-4C1C-8CF3-9455E940E1AE}" presName="node" presStyleLbl="node1" presStyleIdx="0" presStyleCnt="3">
        <dgm:presLayoutVars>
          <dgm:bulletEnabled val="1"/>
        </dgm:presLayoutVars>
      </dgm:prSet>
      <dgm:spPr/>
    </dgm:pt>
    <dgm:pt modelId="{D2B52ABB-5BCD-4812-B6DA-F1ACC73F6BA1}" type="pres">
      <dgm:prSet presAssocID="{7D246468-8D8D-4B20-B80B-4C4339813E02}" presName="sibTrans" presStyleCnt="0"/>
      <dgm:spPr/>
    </dgm:pt>
    <dgm:pt modelId="{D37FF9DC-672B-4BC1-8B1D-49FA881518DF}" type="pres">
      <dgm:prSet presAssocID="{D5E3A42F-9479-4329-9862-95270239741E}" presName="node" presStyleLbl="node1" presStyleIdx="1" presStyleCnt="3">
        <dgm:presLayoutVars>
          <dgm:bulletEnabled val="1"/>
        </dgm:presLayoutVars>
      </dgm:prSet>
      <dgm:spPr/>
    </dgm:pt>
    <dgm:pt modelId="{E8FA82C9-3551-4401-BF1D-6B6A225841B6}" type="pres">
      <dgm:prSet presAssocID="{42036BED-35FB-4740-905D-5BBB4560CC7A}" presName="sibTrans" presStyleCnt="0"/>
      <dgm:spPr/>
    </dgm:pt>
    <dgm:pt modelId="{AA766ED9-06E4-4C04-A746-49BE8B338FA8}" type="pres">
      <dgm:prSet presAssocID="{019D758C-9957-4F94-8C23-769A08C06D48}" presName="node" presStyleLbl="node1" presStyleIdx="2" presStyleCnt="3">
        <dgm:presLayoutVars>
          <dgm:bulletEnabled val="1"/>
        </dgm:presLayoutVars>
      </dgm:prSet>
      <dgm:spPr/>
    </dgm:pt>
  </dgm:ptLst>
  <dgm:cxnLst>
    <dgm:cxn modelId="{2449530D-1CD4-4D62-8E26-75FF7EC05764}" srcId="{019D758C-9957-4F94-8C23-769A08C06D48}" destId="{037AA384-43C5-451D-979F-60F4E66C43E6}" srcOrd="1" destOrd="0" parTransId="{1ABEB0DF-928C-418D-AE99-0D9A068ABDC9}" sibTransId="{489BDE9A-2521-4C5B-80F5-BD5702AAA34F}"/>
    <dgm:cxn modelId="{1C718E18-DAD0-4522-AC5E-5E470B0C0314}" srcId="{019D758C-9957-4F94-8C23-769A08C06D48}" destId="{EB506569-3D1B-4DBE-8D60-A01F7BEB8EE4}" srcOrd="2" destOrd="0" parTransId="{991351CF-3A1D-4296-B52B-7DCEA67C2993}" sibTransId="{F63A9A63-E3C8-4AD9-BFFD-2379C46D9A5B}"/>
    <dgm:cxn modelId="{33EB421E-5AFD-4729-8975-7FEFD4B2CF85}" srcId="{6DD8B2F9-7076-4C1C-8CF3-9455E940E1AE}" destId="{B239F9DB-E6BC-4B83-BBDF-BBA2AC5CA599}" srcOrd="2" destOrd="0" parTransId="{F2A11107-C147-4F9F-B712-9DAE71CF4604}" sibTransId="{6AD2C9BC-672D-45CE-85AD-9D0CF0E942AE}"/>
    <dgm:cxn modelId="{C0F6FE2F-CA98-43D1-8AC2-63F281EF8DA2}" type="presOf" srcId="{44B3ECFC-A102-4739-8872-0F7B9FE5F4F0}" destId="{31335637-5E5B-493F-A796-9A17B9E5D1C7}" srcOrd="0" destOrd="2" presId="urn:microsoft.com/office/officeart/2005/8/layout/hList6"/>
    <dgm:cxn modelId="{B95DE456-BF6D-49E1-8205-B87A9FF8FF96}" srcId="{D5E3A42F-9479-4329-9862-95270239741E}" destId="{110CAA23-4B63-41D9-9FE6-343606468F84}" srcOrd="0" destOrd="0" parTransId="{4F18220D-42E6-42D2-818B-B1698F8C6BC8}" sibTransId="{C26B1DBE-7BC7-45E4-B50F-7E2CBA3E7277}"/>
    <dgm:cxn modelId="{B110105A-9CBE-493F-9F01-AFE1DC9A378C}" type="presOf" srcId="{FA13DF94-C22F-4383-A912-C80E94BC3BA0}" destId="{D37FF9DC-672B-4BC1-8B1D-49FA881518DF}" srcOrd="0" destOrd="2" presId="urn:microsoft.com/office/officeart/2005/8/layout/hList6"/>
    <dgm:cxn modelId="{DAF52E5F-CBB6-4D13-B558-EB64785103DA}" srcId="{D5E3A42F-9479-4329-9862-95270239741E}" destId="{FA13DF94-C22F-4383-A912-C80E94BC3BA0}" srcOrd="1" destOrd="0" parTransId="{D523B553-6827-446D-B557-CBF6FF82919B}" sibTransId="{150598DB-5EDA-49D4-96AF-DECD61952651}"/>
    <dgm:cxn modelId="{5304D271-4180-47A8-ABB6-41CF4771C663}" type="presOf" srcId="{3223C500-BE9B-4C0A-A352-24BC4EF08F79}" destId="{AA766ED9-06E4-4C04-A746-49BE8B338FA8}" srcOrd="0" destOrd="1" presId="urn:microsoft.com/office/officeart/2005/8/layout/hList6"/>
    <dgm:cxn modelId="{FF2EF873-351C-429C-93E6-BB885E78D9CC}" srcId="{6DD8B2F9-7076-4C1C-8CF3-9455E940E1AE}" destId="{B70F12DF-F988-4F21-A2FE-AE790782CF97}" srcOrd="0" destOrd="0" parTransId="{1A69EEE2-AD2C-4934-A63C-9F6C80C1533B}" sibTransId="{EF6069C1-CF6A-47EE-9BDB-C29E090DBC3D}"/>
    <dgm:cxn modelId="{E636047D-02FF-459E-AB83-0E4035A99580}" type="presOf" srcId="{110CAA23-4B63-41D9-9FE6-343606468F84}" destId="{D37FF9DC-672B-4BC1-8B1D-49FA881518DF}" srcOrd="0" destOrd="1" presId="urn:microsoft.com/office/officeart/2005/8/layout/hList6"/>
    <dgm:cxn modelId="{60EE7282-D813-469E-98BD-F42BB77055CB}" type="presOf" srcId="{EB506569-3D1B-4DBE-8D60-A01F7BEB8EE4}" destId="{AA766ED9-06E4-4C04-A746-49BE8B338FA8}" srcOrd="0" destOrd="3" presId="urn:microsoft.com/office/officeart/2005/8/layout/hList6"/>
    <dgm:cxn modelId="{02C4C887-7143-43F7-8104-C7DEF139D1C2}" srcId="{D5E3A42F-9479-4329-9862-95270239741E}" destId="{9C35904B-9AEF-459F-A6EE-E59FBA13E19C}" srcOrd="2" destOrd="0" parTransId="{1DCBF25F-B002-41D1-87D8-236083A178C3}" sibTransId="{A6A15673-0612-4D10-B341-425F8FE2C302}"/>
    <dgm:cxn modelId="{C99BF78A-9691-45DB-89E5-901F67801292}" srcId="{86ADDD53-AB96-430B-9938-AABDA2A6D7BA}" destId="{D5E3A42F-9479-4329-9862-95270239741E}" srcOrd="1" destOrd="0" parTransId="{209AE3BE-EAB5-4F12-A4D5-118AB518DF38}" sibTransId="{42036BED-35FB-4740-905D-5BBB4560CC7A}"/>
    <dgm:cxn modelId="{0A0D7C95-A0D8-40A0-83EA-709262C478E4}" type="presOf" srcId="{019D758C-9957-4F94-8C23-769A08C06D48}" destId="{AA766ED9-06E4-4C04-A746-49BE8B338FA8}" srcOrd="0" destOrd="0" presId="urn:microsoft.com/office/officeart/2005/8/layout/hList6"/>
    <dgm:cxn modelId="{56747B99-7056-4E15-A8E0-BD61BB3DAD90}" srcId="{86ADDD53-AB96-430B-9938-AABDA2A6D7BA}" destId="{019D758C-9957-4F94-8C23-769A08C06D48}" srcOrd="2" destOrd="0" parTransId="{AEAE4D83-7638-454C-A25D-CB92BF3839B8}" sibTransId="{577E4149-7F20-4C95-AD4D-EE27609F3B30}"/>
    <dgm:cxn modelId="{7FAFDC9B-7538-4145-A0F2-DB22235E3D0A}" type="presOf" srcId="{6DD8B2F9-7076-4C1C-8CF3-9455E940E1AE}" destId="{31335637-5E5B-493F-A796-9A17B9E5D1C7}" srcOrd="0" destOrd="0" presId="urn:microsoft.com/office/officeart/2005/8/layout/hList6"/>
    <dgm:cxn modelId="{DBDFCB9D-CE65-4E68-B445-3819EDCA872C}" type="presOf" srcId="{D5E3A42F-9479-4329-9862-95270239741E}" destId="{D37FF9DC-672B-4BC1-8B1D-49FA881518DF}" srcOrd="0" destOrd="0" presId="urn:microsoft.com/office/officeart/2005/8/layout/hList6"/>
    <dgm:cxn modelId="{3A8589AC-230E-45D7-B5DD-5F71BD621749}" type="presOf" srcId="{B70F12DF-F988-4F21-A2FE-AE790782CF97}" destId="{31335637-5E5B-493F-A796-9A17B9E5D1C7}" srcOrd="0" destOrd="1" presId="urn:microsoft.com/office/officeart/2005/8/layout/hList6"/>
    <dgm:cxn modelId="{528EACBD-C52C-4CC7-8001-7F5FE7997739}" type="presOf" srcId="{B239F9DB-E6BC-4B83-BBDF-BBA2AC5CA599}" destId="{31335637-5E5B-493F-A796-9A17B9E5D1C7}" srcOrd="0" destOrd="3" presId="urn:microsoft.com/office/officeart/2005/8/layout/hList6"/>
    <dgm:cxn modelId="{7B7AB4C1-FDBE-4592-A019-61BCB2287C3B}" srcId="{6DD8B2F9-7076-4C1C-8CF3-9455E940E1AE}" destId="{44B3ECFC-A102-4739-8872-0F7B9FE5F4F0}" srcOrd="1" destOrd="0" parTransId="{1BCBB7F0-366E-4EE0-8053-432B7C8A55FE}" sibTransId="{07FA5E59-237C-4161-ACE4-7146EA2D4E2A}"/>
    <dgm:cxn modelId="{7236E3C6-0F30-48F2-A845-CD03E76C1970}" type="presOf" srcId="{037AA384-43C5-451D-979F-60F4E66C43E6}" destId="{AA766ED9-06E4-4C04-A746-49BE8B338FA8}" srcOrd="0" destOrd="2" presId="urn:microsoft.com/office/officeart/2005/8/layout/hList6"/>
    <dgm:cxn modelId="{ADF388D3-6613-4B18-B534-0D7E289ECA87}" srcId="{019D758C-9957-4F94-8C23-769A08C06D48}" destId="{3223C500-BE9B-4C0A-A352-24BC4EF08F79}" srcOrd="0" destOrd="0" parTransId="{7D3D65A4-360F-43DD-A578-3F2CE2A39261}" sibTransId="{F4BF1213-C49F-437D-A1D4-D9844F362BEF}"/>
    <dgm:cxn modelId="{CAE679D8-467E-4677-A572-751EE4B0C2DC}" type="presOf" srcId="{86ADDD53-AB96-430B-9938-AABDA2A6D7BA}" destId="{699BF994-53B2-400C-98E7-5EF59B0B3278}" srcOrd="0" destOrd="0" presId="urn:microsoft.com/office/officeart/2005/8/layout/hList6"/>
    <dgm:cxn modelId="{37FEC3F9-42E7-4DB5-9E32-C77A56653647}" type="presOf" srcId="{9C35904B-9AEF-459F-A6EE-E59FBA13E19C}" destId="{D37FF9DC-672B-4BC1-8B1D-49FA881518DF}" srcOrd="0" destOrd="3" presId="urn:microsoft.com/office/officeart/2005/8/layout/hList6"/>
    <dgm:cxn modelId="{DE81D2FB-6B3E-4110-A137-E00EEAF60E3F}" srcId="{86ADDD53-AB96-430B-9938-AABDA2A6D7BA}" destId="{6DD8B2F9-7076-4C1C-8CF3-9455E940E1AE}" srcOrd="0" destOrd="0" parTransId="{122BDA6C-DD95-47C0-B910-D9B59A6AFC47}" sibTransId="{7D246468-8D8D-4B20-B80B-4C4339813E02}"/>
    <dgm:cxn modelId="{3490B6D8-05DC-403E-AE78-A957F215C5BC}" type="presParOf" srcId="{699BF994-53B2-400C-98E7-5EF59B0B3278}" destId="{31335637-5E5B-493F-A796-9A17B9E5D1C7}" srcOrd="0" destOrd="0" presId="urn:microsoft.com/office/officeart/2005/8/layout/hList6"/>
    <dgm:cxn modelId="{849B3D91-8FA4-4DB1-AB3D-F7947AA62073}" type="presParOf" srcId="{699BF994-53B2-400C-98E7-5EF59B0B3278}" destId="{D2B52ABB-5BCD-4812-B6DA-F1ACC73F6BA1}" srcOrd="1" destOrd="0" presId="urn:microsoft.com/office/officeart/2005/8/layout/hList6"/>
    <dgm:cxn modelId="{518E6122-B233-4B80-B0CA-83165CFB56A6}" type="presParOf" srcId="{699BF994-53B2-400C-98E7-5EF59B0B3278}" destId="{D37FF9DC-672B-4BC1-8B1D-49FA881518DF}" srcOrd="2" destOrd="0" presId="urn:microsoft.com/office/officeart/2005/8/layout/hList6"/>
    <dgm:cxn modelId="{08CAAE22-4C29-46A1-8500-0A37959D5DF2}" type="presParOf" srcId="{699BF994-53B2-400C-98E7-5EF59B0B3278}" destId="{E8FA82C9-3551-4401-BF1D-6B6A225841B6}" srcOrd="3" destOrd="0" presId="urn:microsoft.com/office/officeart/2005/8/layout/hList6"/>
    <dgm:cxn modelId="{BCD9A9D3-5A34-407C-B19E-F041102E2D98}" type="presParOf" srcId="{699BF994-53B2-400C-98E7-5EF59B0B3278}" destId="{AA766ED9-06E4-4C04-A746-49BE8B338FA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77529AD-AFA7-499B-9890-88775FFB6BE7}" type="doc">
      <dgm:prSet loTypeId="urn:microsoft.com/office/officeart/2005/8/layout/lProcess2" loCatId="list" qsTypeId="urn:microsoft.com/office/officeart/2005/8/quickstyle/simple2" qsCatId="simple" csTypeId="urn:microsoft.com/office/officeart/2005/8/colors/colorful1" csCatId="colorful" phldr="1"/>
      <dgm:spPr/>
    </dgm:pt>
    <dgm:pt modelId="{9E26D4C2-0222-49FF-8132-8567C090DFF5}">
      <dgm:prSet phldrT="[Text]"/>
      <dgm:spPr/>
      <dgm:t>
        <a:bodyPr/>
        <a:lstStyle/>
        <a:p>
          <a:r>
            <a:rPr lang="en-IN" dirty="0"/>
            <a:t>Gantt Chart</a:t>
          </a:r>
        </a:p>
      </dgm:t>
    </dgm:pt>
    <dgm:pt modelId="{F0C89B8D-473A-46DC-B49B-9B4476729E8C}" type="parTrans" cxnId="{DEEBE4E0-0C9F-41BD-90C7-42CFED686650}">
      <dgm:prSet/>
      <dgm:spPr/>
      <dgm:t>
        <a:bodyPr/>
        <a:lstStyle/>
        <a:p>
          <a:endParaRPr lang="en-IN"/>
        </a:p>
      </dgm:t>
    </dgm:pt>
    <dgm:pt modelId="{58BA9B1C-7F0C-4FD8-BE73-2C68C28EA3A1}" type="sibTrans" cxnId="{DEEBE4E0-0C9F-41BD-90C7-42CFED686650}">
      <dgm:prSet/>
      <dgm:spPr/>
      <dgm:t>
        <a:bodyPr/>
        <a:lstStyle/>
        <a:p>
          <a:endParaRPr lang="en-IN"/>
        </a:p>
      </dgm:t>
    </dgm:pt>
    <dgm:pt modelId="{577C355B-7B2D-4F7F-8CDA-AACB11417D10}">
      <dgm:prSet phldrT="[Text]"/>
      <dgm:spPr/>
      <dgm:t>
        <a:bodyPr/>
        <a:lstStyle/>
        <a:p>
          <a:r>
            <a:rPr lang="en-US" dirty="0"/>
            <a:t>Kanban Board</a:t>
          </a:r>
          <a:endParaRPr lang="en-IN" dirty="0"/>
        </a:p>
      </dgm:t>
    </dgm:pt>
    <dgm:pt modelId="{95E962D5-2C4F-48BB-B3E3-F24731C15646}" type="parTrans" cxnId="{72BCE302-9351-4801-9F51-35B4E5B7D5BA}">
      <dgm:prSet/>
      <dgm:spPr/>
      <dgm:t>
        <a:bodyPr/>
        <a:lstStyle/>
        <a:p>
          <a:endParaRPr lang="en-IN"/>
        </a:p>
      </dgm:t>
    </dgm:pt>
    <dgm:pt modelId="{0743E2FF-A177-4D0A-A224-E95EF96A73E5}" type="sibTrans" cxnId="{72BCE302-9351-4801-9F51-35B4E5B7D5BA}">
      <dgm:prSet/>
      <dgm:spPr/>
      <dgm:t>
        <a:bodyPr/>
        <a:lstStyle/>
        <a:p>
          <a:endParaRPr lang="en-IN"/>
        </a:p>
      </dgm:t>
    </dgm:pt>
    <dgm:pt modelId="{8F0152FE-27EE-41BB-BA39-3F2AA338F8A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Timeline Visualization: Displays tasks along a timeline, allowing for clear visualization of task durations and deadlines.</a:t>
          </a:r>
          <a:endParaRPr lang="en-IN" sz="1200" dirty="0"/>
        </a:p>
      </dgm:t>
    </dgm:pt>
    <dgm:pt modelId="{19970F96-E0CE-43EF-8C07-CE51F1517FB8}" type="parTrans" cxnId="{000D466E-63BA-4498-BBD8-579CBD867F5E}">
      <dgm:prSet/>
      <dgm:spPr/>
      <dgm:t>
        <a:bodyPr/>
        <a:lstStyle/>
        <a:p>
          <a:endParaRPr lang="en-IN"/>
        </a:p>
      </dgm:t>
    </dgm:pt>
    <dgm:pt modelId="{2DD6DCD0-EE08-441F-9E6A-A9CF24AC7F6E}" type="sibTrans" cxnId="{000D466E-63BA-4498-BBD8-579CBD867F5E}">
      <dgm:prSet/>
      <dgm:spPr/>
      <dgm:t>
        <a:bodyPr/>
        <a:lstStyle/>
        <a:p>
          <a:endParaRPr lang="en-IN"/>
        </a:p>
      </dgm:t>
    </dgm:pt>
    <dgm:pt modelId="{8EDF7D3E-2169-4E2C-A686-EE6B3E205CB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Columns and Cards: Tasks are represented as cards that move across columns, each column representing a stage in the workflow (e.g., To Do, In Progress, Done).</a:t>
          </a:r>
          <a:endParaRPr lang="en-IN" sz="1200" dirty="0"/>
        </a:p>
      </dgm:t>
    </dgm:pt>
    <dgm:pt modelId="{55ACDDCE-DE22-43A7-B305-BC0B8A430F1E}" type="parTrans" cxnId="{763DAA46-7B42-4B86-998C-990F3630952E}">
      <dgm:prSet/>
      <dgm:spPr/>
      <dgm:t>
        <a:bodyPr/>
        <a:lstStyle/>
        <a:p>
          <a:endParaRPr lang="en-IN"/>
        </a:p>
      </dgm:t>
    </dgm:pt>
    <dgm:pt modelId="{95E534E0-54FE-46DC-B9B4-31C33D5F3241}" type="sibTrans" cxnId="{763DAA46-7B42-4B86-998C-990F3630952E}">
      <dgm:prSet/>
      <dgm:spPr/>
      <dgm:t>
        <a:bodyPr/>
        <a:lstStyle/>
        <a:p>
          <a:endParaRPr lang="en-IN"/>
        </a:p>
      </dgm:t>
    </dgm:pt>
    <dgm:pt modelId="{FFBC4A52-42D6-4581-AA4A-8CAC8B6234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Task Dependencies: Shows relationships and dependencies between tasks.</a:t>
          </a:r>
          <a:endParaRPr lang="en-IN" sz="1200" dirty="0"/>
        </a:p>
      </dgm:t>
    </dgm:pt>
    <dgm:pt modelId="{2E2BA788-4C14-4E78-B946-F8CB0EF13001}" type="parTrans" cxnId="{47E6270F-02BE-4AFA-B6FD-C05338E1BB58}">
      <dgm:prSet/>
      <dgm:spPr/>
      <dgm:t>
        <a:bodyPr/>
        <a:lstStyle/>
        <a:p>
          <a:endParaRPr lang="en-IN"/>
        </a:p>
      </dgm:t>
    </dgm:pt>
    <dgm:pt modelId="{F9C4CE9F-3AC7-4346-BFA8-35179033641F}" type="sibTrans" cxnId="{47E6270F-02BE-4AFA-B6FD-C05338E1BB58}">
      <dgm:prSet/>
      <dgm:spPr/>
      <dgm:t>
        <a:bodyPr/>
        <a:lstStyle/>
        <a:p>
          <a:endParaRPr lang="en-IN"/>
        </a:p>
      </dgm:t>
    </dgm:pt>
    <dgm:pt modelId="{0DA58C3C-3F23-4F93-A643-18ABDC8567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Progress Tracking: Allows tracking the progress of tasks against their planned schedule.</a:t>
          </a:r>
          <a:endParaRPr lang="en-IN" sz="1200" dirty="0"/>
        </a:p>
      </dgm:t>
    </dgm:pt>
    <dgm:pt modelId="{AF94ABBD-81D2-41B1-BCDB-C776A9293438}" type="parTrans" cxnId="{AF3A0C63-1531-463A-924A-975A3C27C996}">
      <dgm:prSet/>
      <dgm:spPr/>
      <dgm:t>
        <a:bodyPr/>
        <a:lstStyle/>
        <a:p>
          <a:endParaRPr lang="en-IN"/>
        </a:p>
      </dgm:t>
    </dgm:pt>
    <dgm:pt modelId="{948375C1-2AE7-4048-B485-2F6B93E4A533}" type="sibTrans" cxnId="{AF3A0C63-1531-463A-924A-975A3C27C996}">
      <dgm:prSet/>
      <dgm:spPr/>
      <dgm:t>
        <a:bodyPr/>
        <a:lstStyle/>
        <a:p>
          <a:endParaRPr lang="en-IN"/>
        </a:p>
      </dgm:t>
    </dgm:pt>
    <dgm:pt modelId="{C38F0CF4-A331-4B16-AF91-14CC885994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tx1"/>
              </a:solidFill>
            </a:rPr>
            <a:t>Critical Path: Can highlight the critical path to identify the sequence of crucial tasks that directly impact the project completion date.</a:t>
          </a:r>
          <a:endParaRPr lang="en-IN" sz="1200" dirty="0">
            <a:solidFill>
              <a:schemeClr val="tx1"/>
            </a:solidFill>
          </a:endParaRPr>
        </a:p>
      </dgm:t>
    </dgm:pt>
    <dgm:pt modelId="{0EB30E65-4072-4EE2-BBCD-B3B3B39E0C37}" type="parTrans" cxnId="{A6D3AAF7-DF15-41FC-9738-32BF261ABFC5}">
      <dgm:prSet/>
      <dgm:spPr/>
      <dgm:t>
        <a:bodyPr/>
        <a:lstStyle/>
        <a:p>
          <a:endParaRPr lang="en-IN"/>
        </a:p>
      </dgm:t>
    </dgm:pt>
    <dgm:pt modelId="{8B480E15-CFFA-4BE4-AFF7-4759D96185CD}" type="sibTrans" cxnId="{A6D3AAF7-DF15-41FC-9738-32BF261ABFC5}">
      <dgm:prSet/>
      <dgm:spPr/>
      <dgm:t>
        <a:bodyPr/>
        <a:lstStyle/>
        <a:p>
          <a:endParaRPr lang="en-IN"/>
        </a:p>
      </dgm:t>
    </dgm:pt>
    <dgm:pt modelId="{633F6B1B-B872-47C2-A8C2-4677331590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Work In Progress (WIP) Limits: Helps limit the amount of work in progress to avoid overloading team members.</a:t>
          </a:r>
          <a:endParaRPr lang="en-IN" sz="1200" dirty="0"/>
        </a:p>
      </dgm:t>
    </dgm:pt>
    <dgm:pt modelId="{B15D0413-DB1C-4499-A040-F2A73730231F}" type="parTrans" cxnId="{4A862854-5CB9-43EB-BB7F-06390A75D362}">
      <dgm:prSet/>
      <dgm:spPr/>
      <dgm:t>
        <a:bodyPr/>
        <a:lstStyle/>
        <a:p>
          <a:endParaRPr lang="en-IN"/>
        </a:p>
      </dgm:t>
    </dgm:pt>
    <dgm:pt modelId="{FEAF6A17-3591-4636-9F07-1D37E7F5944C}" type="sibTrans" cxnId="{4A862854-5CB9-43EB-BB7F-06390A75D362}">
      <dgm:prSet/>
      <dgm:spPr/>
      <dgm:t>
        <a:bodyPr/>
        <a:lstStyle/>
        <a:p>
          <a:endParaRPr lang="en-IN"/>
        </a:p>
      </dgm:t>
    </dgm:pt>
    <dgm:pt modelId="{F2F557DF-D586-49C6-921B-D4877CEBE8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Continuous Improvement: Emphasizes gradual improvement of the workflow and process efficiency.</a:t>
          </a:r>
          <a:endParaRPr lang="en-IN" sz="1200" dirty="0"/>
        </a:p>
      </dgm:t>
    </dgm:pt>
    <dgm:pt modelId="{E95A12BB-8195-47AA-8D92-D184C9659108}" type="parTrans" cxnId="{9E2BF449-20BD-4D39-A4D4-B39887BC6655}">
      <dgm:prSet/>
      <dgm:spPr/>
      <dgm:t>
        <a:bodyPr/>
        <a:lstStyle/>
        <a:p>
          <a:endParaRPr lang="en-IN"/>
        </a:p>
      </dgm:t>
    </dgm:pt>
    <dgm:pt modelId="{6375AC51-9E4F-4767-A698-7C6080440C8F}" type="sibTrans" cxnId="{9E2BF449-20BD-4D39-A4D4-B39887BC6655}">
      <dgm:prSet/>
      <dgm:spPr/>
      <dgm:t>
        <a:bodyPr/>
        <a:lstStyle/>
        <a:p>
          <a:endParaRPr lang="en-IN"/>
        </a:p>
      </dgm:t>
    </dgm:pt>
    <dgm:pt modelId="{051589F8-B72C-4929-A0BD-41A261F71F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Flexibility: Adaptable to various types of workflows and can be easily modified as the project evolves.</a:t>
          </a:r>
          <a:endParaRPr lang="en-IN" sz="1200" dirty="0"/>
        </a:p>
      </dgm:t>
    </dgm:pt>
    <dgm:pt modelId="{EFC7EE07-F7C3-4E89-A8F7-E7CF77B5CF8F}" type="parTrans" cxnId="{39C4CA05-793F-4795-B67C-A1514AD09760}">
      <dgm:prSet/>
      <dgm:spPr/>
      <dgm:t>
        <a:bodyPr/>
        <a:lstStyle/>
        <a:p>
          <a:endParaRPr lang="en-IN"/>
        </a:p>
      </dgm:t>
    </dgm:pt>
    <dgm:pt modelId="{34D2D1B6-71E9-4FEB-BFA5-F57A7AB957DB}" type="sibTrans" cxnId="{39C4CA05-793F-4795-B67C-A1514AD09760}">
      <dgm:prSet/>
      <dgm:spPr/>
      <dgm:t>
        <a:bodyPr/>
        <a:lstStyle/>
        <a:p>
          <a:endParaRPr lang="en-IN"/>
        </a:p>
      </dgm:t>
    </dgm:pt>
    <dgm:pt modelId="{E388AAFD-58E6-420F-B9DB-E3B207C0DA33}" type="pres">
      <dgm:prSet presAssocID="{D77529AD-AFA7-499B-9890-88775FFB6BE7}" presName="theList" presStyleCnt="0">
        <dgm:presLayoutVars>
          <dgm:dir/>
          <dgm:animLvl val="lvl"/>
          <dgm:resizeHandles val="exact"/>
        </dgm:presLayoutVars>
      </dgm:prSet>
      <dgm:spPr/>
    </dgm:pt>
    <dgm:pt modelId="{75E19108-BCD8-4C5A-9270-C123F3AA6C37}" type="pres">
      <dgm:prSet presAssocID="{9E26D4C2-0222-49FF-8132-8567C090DFF5}" presName="compNode" presStyleCnt="0"/>
      <dgm:spPr/>
    </dgm:pt>
    <dgm:pt modelId="{5BF44FB1-F119-4771-9DDB-0B743E2D0DA6}" type="pres">
      <dgm:prSet presAssocID="{9E26D4C2-0222-49FF-8132-8567C090DFF5}" presName="aNode" presStyleLbl="bgShp" presStyleIdx="0" presStyleCnt="2"/>
      <dgm:spPr/>
    </dgm:pt>
    <dgm:pt modelId="{5C3EC986-E1BD-4133-B7D3-B8EB59C9AB64}" type="pres">
      <dgm:prSet presAssocID="{9E26D4C2-0222-49FF-8132-8567C090DFF5}" presName="textNode" presStyleLbl="bgShp" presStyleIdx="0" presStyleCnt="2"/>
      <dgm:spPr/>
    </dgm:pt>
    <dgm:pt modelId="{0F04F391-2E80-48B4-81D1-661D671CB844}" type="pres">
      <dgm:prSet presAssocID="{9E26D4C2-0222-49FF-8132-8567C090DFF5}" presName="compChildNode" presStyleCnt="0"/>
      <dgm:spPr/>
    </dgm:pt>
    <dgm:pt modelId="{1AE3A280-6A1C-4B49-9B60-9D4977E3ECD3}" type="pres">
      <dgm:prSet presAssocID="{9E26D4C2-0222-49FF-8132-8567C090DFF5}" presName="theInnerList" presStyleCnt="0"/>
      <dgm:spPr/>
    </dgm:pt>
    <dgm:pt modelId="{831F623E-DFDE-42ED-A20C-437961F2A25B}" type="pres">
      <dgm:prSet presAssocID="{8F0152FE-27EE-41BB-BA39-3F2AA338F8A1}" presName="childNode" presStyleLbl="node1" presStyleIdx="0" presStyleCnt="8">
        <dgm:presLayoutVars>
          <dgm:bulletEnabled val="1"/>
        </dgm:presLayoutVars>
      </dgm:prSet>
      <dgm:spPr/>
    </dgm:pt>
    <dgm:pt modelId="{A6ECD3BB-94E1-4830-8C56-8ACF425A6034}" type="pres">
      <dgm:prSet presAssocID="{8F0152FE-27EE-41BB-BA39-3F2AA338F8A1}" presName="aSpace2" presStyleCnt="0"/>
      <dgm:spPr/>
    </dgm:pt>
    <dgm:pt modelId="{9E60CF4B-EEBD-47E0-86AA-D7715F4CCED8}" type="pres">
      <dgm:prSet presAssocID="{FFBC4A52-42D6-4581-AA4A-8CAC8B6234C4}" presName="childNode" presStyleLbl="node1" presStyleIdx="1" presStyleCnt="8">
        <dgm:presLayoutVars>
          <dgm:bulletEnabled val="1"/>
        </dgm:presLayoutVars>
      </dgm:prSet>
      <dgm:spPr/>
    </dgm:pt>
    <dgm:pt modelId="{2DDA5A2B-B397-4124-804A-16F11CA17E6E}" type="pres">
      <dgm:prSet presAssocID="{FFBC4A52-42D6-4581-AA4A-8CAC8B6234C4}" presName="aSpace2" presStyleCnt="0"/>
      <dgm:spPr/>
    </dgm:pt>
    <dgm:pt modelId="{C0279E1F-1212-47F7-97C5-7EE0EDEAA730}" type="pres">
      <dgm:prSet presAssocID="{0DA58C3C-3F23-4F93-A643-18ABDC8567AE}" presName="childNode" presStyleLbl="node1" presStyleIdx="2" presStyleCnt="8">
        <dgm:presLayoutVars>
          <dgm:bulletEnabled val="1"/>
        </dgm:presLayoutVars>
      </dgm:prSet>
      <dgm:spPr/>
    </dgm:pt>
    <dgm:pt modelId="{9ECC7B57-3926-4C13-8C45-8337051C5F3B}" type="pres">
      <dgm:prSet presAssocID="{0DA58C3C-3F23-4F93-A643-18ABDC8567AE}" presName="aSpace2" presStyleCnt="0"/>
      <dgm:spPr/>
    </dgm:pt>
    <dgm:pt modelId="{83D50C7A-35FC-4E1F-B25A-EB0BDDD0A43E}" type="pres">
      <dgm:prSet presAssocID="{C38F0CF4-A331-4B16-AF91-14CC88599404}" presName="childNode" presStyleLbl="node1" presStyleIdx="3" presStyleCnt="8">
        <dgm:presLayoutVars>
          <dgm:bulletEnabled val="1"/>
        </dgm:presLayoutVars>
      </dgm:prSet>
      <dgm:spPr/>
    </dgm:pt>
    <dgm:pt modelId="{F78F0A1E-40BE-4FD5-8AB7-9C51D3238519}" type="pres">
      <dgm:prSet presAssocID="{9E26D4C2-0222-49FF-8132-8567C090DFF5}" presName="aSpace" presStyleCnt="0"/>
      <dgm:spPr/>
    </dgm:pt>
    <dgm:pt modelId="{5F36B887-8518-4EF7-AC01-533CAD035788}" type="pres">
      <dgm:prSet presAssocID="{577C355B-7B2D-4F7F-8CDA-AACB11417D10}" presName="compNode" presStyleCnt="0"/>
      <dgm:spPr/>
    </dgm:pt>
    <dgm:pt modelId="{848EC7D9-646B-4384-8CED-167FB0EFF29D}" type="pres">
      <dgm:prSet presAssocID="{577C355B-7B2D-4F7F-8CDA-AACB11417D10}" presName="aNode" presStyleLbl="bgShp" presStyleIdx="1" presStyleCnt="2"/>
      <dgm:spPr/>
    </dgm:pt>
    <dgm:pt modelId="{459DA06F-71C9-487C-B3A0-A58EEBBF1B9B}" type="pres">
      <dgm:prSet presAssocID="{577C355B-7B2D-4F7F-8CDA-AACB11417D10}" presName="textNode" presStyleLbl="bgShp" presStyleIdx="1" presStyleCnt="2"/>
      <dgm:spPr/>
    </dgm:pt>
    <dgm:pt modelId="{C9200E5B-1758-4D35-A6A9-0B2C6164B2F3}" type="pres">
      <dgm:prSet presAssocID="{577C355B-7B2D-4F7F-8CDA-AACB11417D10}" presName="compChildNode" presStyleCnt="0"/>
      <dgm:spPr/>
    </dgm:pt>
    <dgm:pt modelId="{111AB230-F28F-4692-8748-DB0C38148B96}" type="pres">
      <dgm:prSet presAssocID="{577C355B-7B2D-4F7F-8CDA-AACB11417D10}" presName="theInnerList" presStyleCnt="0"/>
      <dgm:spPr/>
    </dgm:pt>
    <dgm:pt modelId="{D499BB86-E495-4E30-895E-49A63D9A4CB0}" type="pres">
      <dgm:prSet presAssocID="{8EDF7D3E-2169-4E2C-A686-EE6B3E205CBD}" presName="childNode" presStyleLbl="node1" presStyleIdx="4" presStyleCnt="8">
        <dgm:presLayoutVars>
          <dgm:bulletEnabled val="1"/>
        </dgm:presLayoutVars>
      </dgm:prSet>
      <dgm:spPr/>
    </dgm:pt>
    <dgm:pt modelId="{27399E63-7634-41AC-A74B-E970AEBFDBC8}" type="pres">
      <dgm:prSet presAssocID="{8EDF7D3E-2169-4E2C-A686-EE6B3E205CBD}" presName="aSpace2" presStyleCnt="0"/>
      <dgm:spPr/>
    </dgm:pt>
    <dgm:pt modelId="{D8CCBB04-7B5E-41A2-B630-2D7B6D1AA7D0}" type="pres">
      <dgm:prSet presAssocID="{633F6B1B-B872-47C2-A8C2-467733159032}" presName="childNode" presStyleLbl="node1" presStyleIdx="5" presStyleCnt="8">
        <dgm:presLayoutVars>
          <dgm:bulletEnabled val="1"/>
        </dgm:presLayoutVars>
      </dgm:prSet>
      <dgm:spPr/>
    </dgm:pt>
    <dgm:pt modelId="{948037FB-BA21-4411-A6B5-833C91FD0EDC}" type="pres">
      <dgm:prSet presAssocID="{633F6B1B-B872-47C2-A8C2-467733159032}" presName="aSpace2" presStyleCnt="0"/>
      <dgm:spPr/>
    </dgm:pt>
    <dgm:pt modelId="{9AB6C8D2-9FE6-4483-950F-512D907F6A7F}" type="pres">
      <dgm:prSet presAssocID="{F2F557DF-D586-49C6-921B-D4877CEBE874}" presName="childNode" presStyleLbl="node1" presStyleIdx="6" presStyleCnt="8">
        <dgm:presLayoutVars>
          <dgm:bulletEnabled val="1"/>
        </dgm:presLayoutVars>
      </dgm:prSet>
      <dgm:spPr/>
    </dgm:pt>
    <dgm:pt modelId="{4E1E60EC-AA9D-494E-8FB5-3969524C17CE}" type="pres">
      <dgm:prSet presAssocID="{F2F557DF-D586-49C6-921B-D4877CEBE874}" presName="aSpace2" presStyleCnt="0"/>
      <dgm:spPr/>
    </dgm:pt>
    <dgm:pt modelId="{9016A75A-78D5-4F75-A7DA-5515BB0F544B}" type="pres">
      <dgm:prSet presAssocID="{051589F8-B72C-4929-A0BD-41A261F71FF1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72BCE302-9351-4801-9F51-35B4E5B7D5BA}" srcId="{D77529AD-AFA7-499B-9890-88775FFB6BE7}" destId="{577C355B-7B2D-4F7F-8CDA-AACB11417D10}" srcOrd="1" destOrd="0" parTransId="{95E962D5-2C4F-48BB-B3E3-F24731C15646}" sibTransId="{0743E2FF-A177-4D0A-A224-E95EF96A73E5}"/>
    <dgm:cxn modelId="{39C4CA05-793F-4795-B67C-A1514AD09760}" srcId="{577C355B-7B2D-4F7F-8CDA-AACB11417D10}" destId="{051589F8-B72C-4929-A0BD-41A261F71FF1}" srcOrd="3" destOrd="0" parTransId="{EFC7EE07-F7C3-4E89-A8F7-E7CF77B5CF8F}" sibTransId="{34D2D1B6-71E9-4FEB-BFA5-F57A7AB957DB}"/>
    <dgm:cxn modelId="{47E6270F-02BE-4AFA-B6FD-C05338E1BB58}" srcId="{9E26D4C2-0222-49FF-8132-8567C090DFF5}" destId="{FFBC4A52-42D6-4581-AA4A-8CAC8B6234C4}" srcOrd="1" destOrd="0" parTransId="{2E2BA788-4C14-4E78-B946-F8CB0EF13001}" sibTransId="{F9C4CE9F-3AC7-4346-BFA8-35179033641F}"/>
    <dgm:cxn modelId="{E4608E20-91E7-4A0D-8307-9B4058353A25}" type="presOf" srcId="{0DA58C3C-3F23-4F93-A643-18ABDC8567AE}" destId="{C0279E1F-1212-47F7-97C5-7EE0EDEAA730}" srcOrd="0" destOrd="0" presId="urn:microsoft.com/office/officeart/2005/8/layout/lProcess2"/>
    <dgm:cxn modelId="{F9A8D838-D52C-470A-B259-99354D12D4D0}" type="presOf" srcId="{051589F8-B72C-4929-A0BD-41A261F71FF1}" destId="{9016A75A-78D5-4F75-A7DA-5515BB0F544B}" srcOrd="0" destOrd="0" presId="urn:microsoft.com/office/officeart/2005/8/layout/lProcess2"/>
    <dgm:cxn modelId="{A0198942-ECD6-4F7F-AEF6-61FBA80FB0F2}" type="presOf" srcId="{F2F557DF-D586-49C6-921B-D4877CEBE874}" destId="{9AB6C8D2-9FE6-4483-950F-512D907F6A7F}" srcOrd="0" destOrd="0" presId="urn:microsoft.com/office/officeart/2005/8/layout/lProcess2"/>
    <dgm:cxn modelId="{763DAA46-7B42-4B86-998C-990F3630952E}" srcId="{577C355B-7B2D-4F7F-8CDA-AACB11417D10}" destId="{8EDF7D3E-2169-4E2C-A686-EE6B3E205CBD}" srcOrd="0" destOrd="0" parTransId="{55ACDDCE-DE22-43A7-B305-BC0B8A430F1E}" sibTransId="{95E534E0-54FE-46DC-B9B4-31C33D5F3241}"/>
    <dgm:cxn modelId="{D31A2147-F79F-4D8A-B238-DCE646C5CFFA}" type="presOf" srcId="{9E26D4C2-0222-49FF-8132-8567C090DFF5}" destId="{5C3EC986-E1BD-4133-B7D3-B8EB59C9AB64}" srcOrd="1" destOrd="0" presId="urn:microsoft.com/office/officeart/2005/8/layout/lProcess2"/>
    <dgm:cxn modelId="{9E2BF449-20BD-4D39-A4D4-B39887BC6655}" srcId="{577C355B-7B2D-4F7F-8CDA-AACB11417D10}" destId="{F2F557DF-D586-49C6-921B-D4877CEBE874}" srcOrd="2" destOrd="0" parTransId="{E95A12BB-8195-47AA-8D92-D184C9659108}" sibTransId="{6375AC51-9E4F-4767-A698-7C6080440C8F}"/>
    <dgm:cxn modelId="{F404E550-CE33-4879-AB6B-80A453762637}" type="presOf" srcId="{D77529AD-AFA7-499B-9890-88775FFB6BE7}" destId="{E388AAFD-58E6-420F-B9DB-E3B207C0DA33}" srcOrd="0" destOrd="0" presId="urn:microsoft.com/office/officeart/2005/8/layout/lProcess2"/>
    <dgm:cxn modelId="{976A7653-07BE-4E13-975F-8F86127EF50B}" type="presOf" srcId="{8F0152FE-27EE-41BB-BA39-3F2AA338F8A1}" destId="{831F623E-DFDE-42ED-A20C-437961F2A25B}" srcOrd="0" destOrd="0" presId="urn:microsoft.com/office/officeart/2005/8/layout/lProcess2"/>
    <dgm:cxn modelId="{4A862854-5CB9-43EB-BB7F-06390A75D362}" srcId="{577C355B-7B2D-4F7F-8CDA-AACB11417D10}" destId="{633F6B1B-B872-47C2-A8C2-467733159032}" srcOrd="1" destOrd="0" parTransId="{B15D0413-DB1C-4499-A040-F2A73730231F}" sibTransId="{FEAF6A17-3591-4636-9F07-1D37E7F5944C}"/>
    <dgm:cxn modelId="{AF3A0C63-1531-463A-924A-975A3C27C996}" srcId="{9E26D4C2-0222-49FF-8132-8567C090DFF5}" destId="{0DA58C3C-3F23-4F93-A643-18ABDC8567AE}" srcOrd="2" destOrd="0" parTransId="{AF94ABBD-81D2-41B1-BCDB-C776A9293438}" sibTransId="{948375C1-2AE7-4048-B485-2F6B93E4A533}"/>
    <dgm:cxn modelId="{000D466E-63BA-4498-BBD8-579CBD867F5E}" srcId="{9E26D4C2-0222-49FF-8132-8567C090DFF5}" destId="{8F0152FE-27EE-41BB-BA39-3F2AA338F8A1}" srcOrd="0" destOrd="0" parTransId="{19970F96-E0CE-43EF-8C07-CE51F1517FB8}" sibTransId="{2DD6DCD0-EE08-441F-9E6A-A9CF24AC7F6E}"/>
    <dgm:cxn modelId="{5A6A3983-1E40-4E03-9999-4564BCD21882}" type="presOf" srcId="{C38F0CF4-A331-4B16-AF91-14CC88599404}" destId="{83D50C7A-35FC-4E1F-B25A-EB0BDDD0A43E}" srcOrd="0" destOrd="0" presId="urn:microsoft.com/office/officeart/2005/8/layout/lProcess2"/>
    <dgm:cxn modelId="{1ED0F98A-D323-4214-8847-D64D539ABF92}" type="presOf" srcId="{8EDF7D3E-2169-4E2C-A686-EE6B3E205CBD}" destId="{D499BB86-E495-4E30-895E-49A63D9A4CB0}" srcOrd="0" destOrd="0" presId="urn:microsoft.com/office/officeart/2005/8/layout/lProcess2"/>
    <dgm:cxn modelId="{BBC4CB90-D012-4FDD-B7B3-9C9998A0381F}" type="presOf" srcId="{633F6B1B-B872-47C2-A8C2-467733159032}" destId="{D8CCBB04-7B5E-41A2-B630-2D7B6D1AA7D0}" srcOrd="0" destOrd="0" presId="urn:microsoft.com/office/officeart/2005/8/layout/lProcess2"/>
    <dgm:cxn modelId="{563C26A1-CFD8-4F9D-8627-6157DB551879}" type="presOf" srcId="{577C355B-7B2D-4F7F-8CDA-AACB11417D10}" destId="{459DA06F-71C9-487C-B3A0-A58EEBBF1B9B}" srcOrd="1" destOrd="0" presId="urn:microsoft.com/office/officeart/2005/8/layout/lProcess2"/>
    <dgm:cxn modelId="{660C95B5-59D6-45AA-BCB3-2D433497C3CD}" type="presOf" srcId="{577C355B-7B2D-4F7F-8CDA-AACB11417D10}" destId="{848EC7D9-646B-4384-8CED-167FB0EFF29D}" srcOrd="0" destOrd="0" presId="urn:microsoft.com/office/officeart/2005/8/layout/lProcess2"/>
    <dgm:cxn modelId="{4D53DEC4-560B-4423-9ABA-382DB0A740B2}" type="presOf" srcId="{9E26D4C2-0222-49FF-8132-8567C090DFF5}" destId="{5BF44FB1-F119-4771-9DDB-0B743E2D0DA6}" srcOrd="0" destOrd="0" presId="urn:microsoft.com/office/officeart/2005/8/layout/lProcess2"/>
    <dgm:cxn modelId="{DEEBE4E0-0C9F-41BD-90C7-42CFED686650}" srcId="{D77529AD-AFA7-499B-9890-88775FFB6BE7}" destId="{9E26D4C2-0222-49FF-8132-8567C090DFF5}" srcOrd="0" destOrd="0" parTransId="{F0C89B8D-473A-46DC-B49B-9B4476729E8C}" sibTransId="{58BA9B1C-7F0C-4FD8-BE73-2C68C28EA3A1}"/>
    <dgm:cxn modelId="{A6D3AAF7-DF15-41FC-9738-32BF261ABFC5}" srcId="{9E26D4C2-0222-49FF-8132-8567C090DFF5}" destId="{C38F0CF4-A331-4B16-AF91-14CC88599404}" srcOrd="3" destOrd="0" parTransId="{0EB30E65-4072-4EE2-BBCD-B3B3B39E0C37}" sibTransId="{8B480E15-CFFA-4BE4-AFF7-4759D96185CD}"/>
    <dgm:cxn modelId="{3FCB7AF9-7443-4C32-A652-B4449CDC27E4}" type="presOf" srcId="{FFBC4A52-42D6-4581-AA4A-8CAC8B6234C4}" destId="{9E60CF4B-EEBD-47E0-86AA-D7715F4CCED8}" srcOrd="0" destOrd="0" presId="urn:microsoft.com/office/officeart/2005/8/layout/lProcess2"/>
    <dgm:cxn modelId="{4981D680-8156-474B-B928-44DADF0770E1}" type="presParOf" srcId="{E388AAFD-58E6-420F-B9DB-E3B207C0DA33}" destId="{75E19108-BCD8-4C5A-9270-C123F3AA6C37}" srcOrd="0" destOrd="0" presId="urn:microsoft.com/office/officeart/2005/8/layout/lProcess2"/>
    <dgm:cxn modelId="{3130456F-ECFE-4B64-A03F-8A9A97697A99}" type="presParOf" srcId="{75E19108-BCD8-4C5A-9270-C123F3AA6C37}" destId="{5BF44FB1-F119-4771-9DDB-0B743E2D0DA6}" srcOrd="0" destOrd="0" presId="urn:microsoft.com/office/officeart/2005/8/layout/lProcess2"/>
    <dgm:cxn modelId="{6497DA88-3CF9-41BE-B55F-F60096299E79}" type="presParOf" srcId="{75E19108-BCD8-4C5A-9270-C123F3AA6C37}" destId="{5C3EC986-E1BD-4133-B7D3-B8EB59C9AB64}" srcOrd="1" destOrd="0" presId="urn:microsoft.com/office/officeart/2005/8/layout/lProcess2"/>
    <dgm:cxn modelId="{20330B38-865A-49B4-9674-023D89D6C208}" type="presParOf" srcId="{75E19108-BCD8-4C5A-9270-C123F3AA6C37}" destId="{0F04F391-2E80-48B4-81D1-661D671CB844}" srcOrd="2" destOrd="0" presId="urn:microsoft.com/office/officeart/2005/8/layout/lProcess2"/>
    <dgm:cxn modelId="{63FE4C6A-0CA4-484C-8C3A-8FA1423DEBBC}" type="presParOf" srcId="{0F04F391-2E80-48B4-81D1-661D671CB844}" destId="{1AE3A280-6A1C-4B49-9B60-9D4977E3ECD3}" srcOrd="0" destOrd="0" presId="urn:microsoft.com/office/officeart/2005/8/layout/lProcess2"/>
    <dgm:cxn modelId="{C8DF9F71-C9F2-401D-A052-001E1977BFAF}" type="presParOf" srcId="{1AE3A280-6A1C-4B49-9B60-9D4977E3ECD3}" destId="{831F623E-DFDE-42ED-A20C-437961F2A25B}" srcOrd="0" destOrd="0" presId="urn:microsoft.com/office/officeart/2005/8/layout/lProcess2"/>
    <dgm:cxn modelId="{77001AA2-569B-431E-B4CE-42B43FF1EF41}" type="presParOf" srcId="{1AE3A280-6A1C-4B49-9B60-9D4977E3ECD3}" destId="{A6ECD3BB-94E1-4830-8C56-8ACF425A6034}" srcOrd="1" destOrd="0" presId="urn:microsoft.com/office/officeart/2005/8/layout/lProcess2"/>
    <dgm:cxn modelId="{0156D9B4-F258-4160-879F-76E88F0E7740}" type="presParOf" srcId="{1AE3A280-6A1C-4B49-9B60-9D4977E3ECD3}" destId="{9E60CF4B-EEBD-47E0-86AA-D7715F4CCED8}" srcOrd="2" destOrd="0" presId="urn:microsoft.com/office/officeart/2005/8/layout/lProcess2"/>
    <dgm:cxn modelId="{CC831224-D144-4349-8CA2-F306249D51CA}" type="presParOf" srcId="{1AE3A280-6A1C-4B49-9B60-9D4977E3ECD3}" destId="{2DDA5A2B-B397-4124-804A-16F11CA17E6E}" srcOrd="3" destOrd="0" presId="urn:microsoft.com/office/officeart/2005/8/layout/lProcess2"/>
    <dgm:cxn modelId="{26497CE1-6403-4209-B55F-FE7D1D72E2DF}" type="presParOf" srcId="{1AE3A280-6A1C-4B49-9B60-9D4977E3ECD3}" destId="{C0279E1F-1212-47F7-97C5-7EE0EDEAA730}" srcOrd="4" destOrd="0" presId="urn:microsoft.com/office/officeart/2005/8/layout/lProcess2"/>
    <dgm:cxn modelId="{0D2E5862-A622-413D-8B4B-B4CD97F3F772}" type="presParOf" srcId="{1AE3A280-6A1C-4B49-9B60-9D4977E3ECD3}" destId="{9ECC7B57-3926-4C13-8C45-8337051C5F3B}" srcOrd="5" destOrd="0" presId="urn:microsoft.com/office/officeart/2005/8/layout/lProcess2"/>
    <dgm:cxn modelId="{78F8A25F-1C1C-4481-B4F0-49F5812D4BB1}" type="presParOf" srcId="{1AE3A280-6A1C-4B49-9B60-9D4977E3ECD3}" destId="{83D50C7A-35FC-4E1F-B25A-EB0BDDD0A43E}" srcOrd="6" destOrd="0" presId="urn:microsoft.com/office/officeart/2005/8/layout/lProcess2"/>
    <dgm:cxn modelId="{B2C4514A-2916-4413-B233-CC41F0F828C7}" type="presParOf" srcId="{E388AAFD-58E6-420F-B9DB-E3B207C0DA33}" destId="{F78F0A1E-40BE-4FD5-8AB7-9C51D3238519}" srcOrd="1" destOrd="0" presId="urn:microsoft.com/office/officeart/2005/8/layout/lProcess2"/>
    <dgm:cxn modelId="{F971080D-20D0-473F-A0DB-0CF427CE2969}" type="presParOf" srcId="{E388AAFD-58E6-420F-B9DB-E3B207C0DA33}" destId="{5F36B887-8518-4EF7-AC01-533CAD035788}" srcOrd="2" destOrd="0" presId="urn:microsoft.com/office/officeart/2005/8/layout/lProcess2"/>
    <dgm:cxn modelId="{CC3548EE-1BB7-4FBF-A1A2-42B145F1A76C}" type="presParOf" srcId="{5F36B887-8518-4EF7-AC01-533CAD035788}" destId="{848EC7D9-646B-4384-8CED-167FB0EFF29D}" srcOrd="0" destOrd="0" presId="urn:microsoft.com/office/officeart/2005/8/layout/lProcess2"/>
    <dgm:cxn modelId="{BCAB139A-4890-4EC5-860B-F166A2BE1A35}" type="presParOf" srcId="{5F36B887-8518-4EF7-AC01-533CAD035788}" destId="{459DA06F-71C9-487C-B3A0-A58EEBBF1B9B}" srcOrd="1" destOrd="0" presId="urn:microsoft.com/office/officeart/2005/8/layout/lProcess2"/>
    <dgm:cxn modelId="{218487AD-AEBB-4AF0-BAF4-DB80342EC3BD}" type="presParOf" srcId="{5F36B887-8518-4EF7-AC01-533CAD035788}" destId="{C9200E5B-1758-4D35-A6A9-0B2C6164B2F3}" srcOrd="2" destOrd="0" presId="urn:microsoft.com/office/officeart/2005/8/layout/lProcess2"/>
    <dgm:cxn modelId="{39358E5D-B926-4915-BB7B-5CE6CFE0F6A6}" type="presParOf" srcId="{C9200E5B-1758-4D35-A6A9-0B2C6164B2F3}" destId="{111AB230-F28F-4692-8748-DB0C38148B96}" srcOrd="0" destOrd="0" presId="urn:microsoft.com/office/officeart/2005/8/layout/lProcess2"/>
    <dgm:cxn modelId="{6FC6B60F-910E-4E7D-BC0F-E6DFCF8E5369}" type="presParOf" srcId="{111AB230-F28F-4692-8748-DB0C38148B96}" destId="{D499BB86-E495-4E30-895E-49A63D9A4CB0}" srcOrd="0" destOrd="0" presId="urn:microsoft.com/office/officeart/2005/8/layout/lProcess2"/>
    <dgm:cxn modelId="{30D6E2F8-CB52-4EEA-8EE5-98FB23D94AC6}" type="presParOf" srcId="{111AB230-F28F-4692-8748-DB0C38148B96}" destId="{27399E63-7634-41AC-A74B-E970AEBFDBC8}" srcOrd="1" destOrd="0" presId="urn:microsoft.com/office/officeart/2005/8/layout/lProcess2"/>
    <dgm:cxn modelId="{7F2CE61F-06F5-464B-B519-0F3E5E4C3DF9}" type="presParOf" srcId="{111AB230-F28F-4692-8748-DB0C38148B96}" destId="{D8CCBB04-7B5E-41A2-B630-2D7B6D1AA7D0}" srcOrd="2" destOrd="0" presId="urn:microsoft.com/office/officeart/2005/8/layout/lProcess2"/>
    <dgm:cxn modelId="{FE5474C4-B039-434D-88FF-F6DC447E8003}" type="presParOf" srcId="{111AB230-F28F-4692-8748-DB0C38148B96}" destId="{948037FB-BA21-4411-A6B5-833C91FD0EDC}" srcOrd="3" destOrd="0" presId="urn:microsoft.com/office/officeart/2005/8/layout/lProcess2"/>
    <dgm:cxn modelId="{69153EA7-D120-4179-AF9B-817943F3787A}" type="presParOf" srcId="{111AB230-F28F-4692-8748-DB0C38148B96}" destId="{9AB6C8D2-9FE6-4483-950F-512D907F6A7F}" srcOrd="4" destOrd="0" presId="urn:microsoft.com/office/officeart/2005/8/layout/lProcess2"/>
    <dgm:cxn modelId="{960C4302-76AC-4088-9973-63AC5C329D8A}" type="presParOf" srcId="{111AB230-F28F-4692-8748-DB0C38148B96}" destId="{4E1E60EC-AA9D-494E-8FB5-3969524C17CE}" srcOrd="5" destOrd="0" presId="urn:microsoft.com/office/officeart/2005/8/layout/lProcess2"/>
    <dgm:cxn modelId="{464306A8-435B-4A0B-AAB2-8874F0381120}" type="presParOf" srcId="{111AB230-F28F-4692-8748-DB0C38148B96}" destId="{9016A75A-78D5-4F75-A7DA-5515BB0F544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9FFF46-A9A5-41CE-92FD-D5D57AF6817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521163-7BA7-4A9E-A76D-6E7CE21E9149}">
      <dgm:prSet phldrT="[Text]"/>
      <dgm:spPr/>
      <dgm:t>
        <a:bodyPr/>
        <a:lstStyle/>
        <a:p>
          <a:r>
            <a:rPr lang="en-IN" dirty="0"/>
            <a:t>Improved Project Management</a:t>
          </a:r>
        </a:p>
      </dgm:t>
    </dgm:pt>
    <dgm:pt modelId="{F7317DE0-5E2C-47AB-B1EB-CE4F9BA1DDBC}" type="parTrans" cxnId="{E83158CE-CDBB-4F1B-A72C-A826DDA08C32}">
      <dgm:prSet/>
      <dgm:spPr/>
      <dgm:t>
        <a:bodyPr/>
        <a:lstStyle/>
        <a:p>
          <a:endParaRPr lang="en-IN"/>
        </a:p>
      </dgm:t>
    </dgm:pt>
    <dgm:pt modelId="{EC7E7FD7-404B-4B78-813C-37FBFA7915C9}" type="sibTrans" cxnId="{E83158CE-CDBB-4F1B-A72C-A826DDA08C32}">
      <dgm:prSet/>
      <dgm:spPr/>
      <dgm:t>
        <a:bodyPr/>
        <a:lstStyle/>
        <a:p>
          <a:endParaRPr lang="en-IN"/>
        </a:p>
      </dgm:t>
    </dgm:pt>
    <dgm:pt modelId="{B0342C6A-0BCA-4F09-AD80-15F229B9B046}">
      <dgm:prSet phldrT="[Text]"/>
      <dgm:spPr/>
      <dgm:t>
        <a:bodyPr/>
        <a:lstStyle/>
        <a:p>
          <a:r>
            <a:rPr lang="en-US" dirty="0"/>
            <a:t>Better planning, monitoring, and control </a:t>
          </a:r>
          <a:endParaRPr lang="en-IN" dirty="0"/>
        </a:p>
      </dgm:t>
    </dgm:pt>
    <dgm:pt modelId="{FB5E85BA-E6A6-40C3-9B77-A54140AEC4DF}" type="parTrans" cxnId="{30C8229C-E354-431B-BA7F-611B6F1FF7E3}">
      <dgm:prSet/>
      <dgm:spPr/>
      <dgm:t>
        <a:bodyPr/>
        <a:lstStyle/>
        <a:p>
          <a:endParaRPr lang="en-IN"/>
        </a:p>
      </dgm:t>
    </dgm:pt>
    <dgm:pt modelId="{4F86AEB7-00E1-4F4C-8901-3A05AF7606DA}" type="sibTrans" cxnId="{30C8229C-E354-431B-BA7F-611B6F1FF7E3}">
      <dgm:prSet/>
      <dgm:spPr/>
      <dgm:t>
        <a:bodyPr/>
        <a:lstStyle/>
        <a:p>
          <a:endParaRPr lang="en-IN"/>
        </a:p>
      </dgm:t>
    </dgm:pt>
    <dgm:pt modelId="{90CED81B-3F1A-4BBD-A56F-BB7C38FD42CA}">
      <dgm:prSet phldrT="[Text]"/>
      <dgm:spPr/>
      <dgm:t>
        <a:bodyPr/>
        <a:lstStyle/>
        <a:p>
          <a:r>
            <a:rPr lang="en-IN" dirty="0"/>
            <a:t>Cost Efficiency</a:t>
          </a:r>
        </a:p>
      </dgm:t>
    </dgm:pt>
    <dgm:pt modelId="{5698FAD6-1196-4BB1-9EB9-C439A923E2BD}" type="parTrans" cxnId="{FB4ED78D-146A-4F53-B14E-07736311915D}">
      <dgm:prSet/>
      <dgm:spPr/>
      <dgm:t>
        <a:bodyPr/>
        <a:lstStyle/>
        <a:p>
          <a:endParaRPr lang="en-IN"/>
        </a:p>
      </dgm:t>
    </dgm:pt>
    <dgm:pt modelId="{5C420053-D8BC-4354-8BB5-778F50E3AAAF}" type="sibTrans" cxnId="{FB4ED78D-146A-4F53-B14E-07736311915D}">
      <dgm:prSet/>
      <dgm:spPr/>
      <dgm:t>
        <a:bodyPr/>
        <a:lstStyle/>
        <a:p>
          <a:endParaRPr lang="en-IN"/>
        </a:p>
      </dgm:t>
    </dgm:pt>
    <dgm:pt modelId="{41BA92F6-487E-4F32-9F22-A3F36E456E9F}" type="pres">
      <dgm:prSet presAssocID="{EA9FFF46-A9A5-41CE-92FD-D5D57AF6817E}" presName="Name0" presStyleCnt="0">
        <dgm:presLayoutVars>
          <dgm:chMax val="7"/>
          <dgm:chPref val="7"/>
          <dgm:dir/>
        </dgm:presLayoutVars>
      </dgm:prSet>
      <dgm:spPr/>
    </dgm:pt>
    <dgm:pt modelId="{EF0A6BC2-3038-42BE-BFF8-276C369BA482}" type="pres">
      <dgm:prSet presAssocID="{EA9FFF46-A9A5-41CE-92FD-D5D57AF6817E}" presName="Name1" presStyleCnt="0"/>
      <dgm:spPr/>
    </dgm:pt>
    <dgm:pt modelId="{DCFE17E1-3D1E-4926-A510-DC6F4F056FC3}" type="pres">
      <dgm:prSet presAssocID="{EA9FFF46-A9A5-41CE-92FD-D5D57AF6817E}" presName="cycle" presStyleCnt="0"/>
      <dgm:spPr/>
    </dgm:pt>
    <dgm:pt modelId="{2C5DC1E3-1579-494A-A7C1-CE42FC43FFE0}" type="pres">
      <dgm:prSet presAssocID="{EA9FFF46-A9A5-41CE-92FD-D5D57AF6817E}" presName="srcNode" presStyleLbl="node1" presStyleIdx="0" presStyleCnt="3"/>
      <dgm:spPr/>
    </dgm:pt>
    <dgm:pt modelId="{DE5E6968-B95A-4F26-A98D-07487F3BC6EE}" type="pres">
      <dgm:prSet presAssocID="{EA9FFF46-A9A5-41CE-92FD-D5D57AF6817E}" presName="conn" presStyleLbl="parChTrans1D2" presStyleIdx="0" presStyleCnt="1"/>
      <dgm:spPr/>
    </dgm:pt>
    <dgm:pt modelId="{AA3F029C-5998-4AFF-A353-933D19D2DDA1}" type="pres">
      <dgm:prSet presAssocID="{EA9FFF46-A9A5-41CE-92FD-D5D57AF6817E}" presName="extraNode" presStyleLbl="node1" presStyleIdx="0" presStyleCnt="3"/>
      <dgm:spPr/>
    </dgm:pt>
    <dgm:pt modelId="{64E13AC8-1B5F-4B63-85CB-20FF57C8A6D0}" type="pres">
      <dgm:prSet presAssocID="{EA9FFF46-A9A5-41CE-92FD-D5D57AF6817E}" presName="dstNode" presStyleLbl="node1" presStyleIdx="0" presStyleCnt="3"/>
      <dgm:spPr/>
    </dgm:pt>
    <dgm:pt modelId="{E4D4BB3C-2067-41F1-AD71-E16230D426C9}" type="pres">
      <dgm:prSet presAssocID="{8B521163-7BA7-4A9E-A76D-6E7CE21E9149}" presName="text_1" presStyleLbl="node1" presStyleIdx="0" presStyleCnt="3">
        <dgm:presLayoutVars>
          <dgm:bulletEnabled val="1"/>
        </dgm:presLayoutVars>
      </dgm:prSet>
      <dgm:spPr/>
    </dgm:pt>
    <dgm:pt modelId="{74B923C2-C9AD-450B-99D2-F8C83AEF5E4C}" type="pres">
      <dgm:prSet presAssocID="{8B521163-7BA7-4A9E-A76D-6E7CE21E9149}" presName="accent_1" presStyleCnt="0"/>
      <dgm:spPr/>
    </dgm:pt>
    <dgm:pt modelId="{E8FFA24F-A171-41C7-A981-E065CCA2DF76}" type="pres">
      <dgm:prSet presAssocID="{8B521163-7BA7-4A9E-A76D-6E7CE21E9149}" presName="accentRepeatNode" presStyleLbl="solidFgAcc1" presStyleIdx="0" presStyleCnt="3"/>
      <dgm:spPr/>
    </dgm:pt>
    <dgm:pt modelId="{2A263D83-2F62-409C-AFFB-F44418C663B5}" type="pres">
      <dgm:prSet presAssocID="{B0342C6A-0BCA-4F09-AD80-15F229B9B046}" presName="text_2" presStyleLbl="node1" presStyleIdx="1" presStyleCnt="3">
        <dgm:presLayoutVars>
          <dgm:bulletEnabled val="1"/>
        </dgm:presLayoutVars>
      </dgm:prSet>
      <dgm:spPr/>
    </dgm:pt>
    <dgm:pt modelId="{720161F1-B324-4E99-ADEA-7C4EB20C342D}" type="pres">
      <dgm:prSet presAssocID="{B0342C6A-0BCA-4F09-AD80-15F229B9B046}" presName="accent_2" presStyleCnt="0"/>
      <dgm:spPr/>
    </dgm:pt>
    <dgm:pt modelId="{4E02ABF4-0F56-4A78-B558-3A604E16C5D3}" type="pres">
      <dgm:prSet presAssocID="{B0342C6A-0BCA-4F09-AD80-15F229B9B046}" presName="accentRepeatNode" presStyleLbl="solidFgAcc1" presStyleIdx="1" presStyleCnt="3"/>
      <dgm:spPr/>
    </dgm:pt>
    <dgm:pt modelId="{92F7851E-3793-4B9E-9E3E-EDAE75669E70}" type="pres">
      <dgm:prSet presAssocID="{90CED81B-3F1A-4BBD-A56F-BB7C38FD42CA}" presName="text_3" presStyleLbl="node1" presStyleIdx="2" presStyleCnt="3">
        <dgm:presLayoutVars>
          <dgm:bulletEnabled val="1"/>
        </dgm:presLayoutVars>
      </dgm:prSet>
      <dgm:spPr/>
    </dgm:pt>
    <dgm:pt modelId="{B5AB6345-12F4-4FBE-8B18-FC3FCB3FA83D}" type="pres">
      <dgm:prSet presAssocID="{90CED81B-3F1A-4BBD-A56F-BB7C38FD42CA}" presName="accent_3" presStyleCnt="0"/>
      <dgm:spPr/>
    </dgm:pt>
    <dgm:pt modelId="{2AA7FCED-4DEB-4D50-A224-255BFAFCDFB8}" type="pres">
      <dgm:prSet presAssocID="{90CED81B-3F1A-4BBD-A56F-BB7C38FD42CA}" presName="accentRepeatNode" presStyleLbl="solidFgAcc1" presStyleIdx="2" presStyleCnt="3"/>
      <dgm:spPr/>
    </dgm:pt>
  </dgm:ptLst>
  <dgm:cxnLst>
    <dgm:cxn modelId="{86354E7A-C81D-4959-8FBC-A68255E007CF}" type="presOf" srcId="{EC7E7FD7-404B-4B78-813C-37FBFA7915C9}" destId="{DE5E6968-B95A-4F26-A98D-07487F3BC6EE}" srcOrd="0" destOrd="0" presId="urn:microsoft.com/office/officeart/2008/layout/VerticalCurvedList"/>
    <dgm:cxn modelId="{8459D77A-D9E5-4E79-960C-6C977C828C5A}" type="presOf" srcId="{EA9FFF46-A9A5-41CE-92FD-D5D57AF6817E}" destId="{41BA92F6-487E-4F32-9F22-A3F36E456E9F}" srcOrd="0" destOrd="0" presId="urn:microsoft.com/office/officeart/2008/layout/VerticalCurvedList"/>
    <dgm:cxn modelId="{FB4ED78D-146A-4F53-B14E-07736311915D}" srcId="{EA9FFF46-A9A5-41CE-92FD-D5D57AF6817E}" destId="{90CED81B-3F1A-4BBD-A56F-BB7C38FD42CA}" srcOrd="2" destOrd="0" parTransId="{5698FAD6-1196-4BB1-9EB9-C439A923E2BD}" sibTransId="{5C420053-D8BC-4354-8BB5-778F50E3AAAF}"/>
    <dgm:cxn modelId="{30C8229C-E354-431B-BA7F-611B6F1FF7E3}" srcId="{EA9FFF46-A9A5-41CE-92FD-D5D57AF6817E}" destId="{B0342C6A-0BCA-4F09-AD80-15F229B9B046}" srcOrd="1" destOrd="0" parTransId="{FB5E85BA-E6A6-40C3-9B77-A54140AEC4DF}" sibTransId="{4F86AEB7-00E1-4F4C-8901-3A05AF7606DA}"/>
    <dgm:cxn modelId="{0ECE939D-3E6D-440E-B915-DB391C682959}" type="presOf" srcId="{8B521163-7BA7-4A9E-A76D-6E7CE21E9149}" destId="{E4D4BB3C-2067-41F1-AD71-E16230D426C9}" srcOrd="0" destOrd="0" presId="urn:microsoft.com/office/officeart/2008/layout/VerticalCurvedList"/>
    <dgm:cxn modelId="{2CB1D9B8-0DF5-4BCC-B5B1-0F00700B1191}" type="presOf" srcId="{90CED81B-3F1A-4BBD-A56F-BB7C38FD42CA}" destId="{92F7851E-3793-4B9E-9E3E-EDAE75669E70}" srcOrd="0" destOrd="0" presId="urn:microsoft.com/office/officeart/2008/layout/VerticalCurvedList"/>
    <dgm:cxn modelId="{E83158CE-CDBB-4F1B-A72C-A826DDA08C32}" srcId="{EA9FFF46-A9A5-41CE-92FD-D5D57AF6817E}" destId="{8B521163-7BA7-4A9E-A76D-6E7CE21E9149}" srcOrd="0" destOrd="0" parTransId="{F7317DE0-5E2C-47AB-B1EB-CE4F9BA1DDBC}" sibTransId="{EC7E7FD7-404B-4B78-813C-37FBFA7915C9}"/>
    <dgm:cxn modelId="{B7AA64E5-6BDC-498E-83D8-DB38519BF3A8}" type="presOf" srcId="{B0342C6A-0BCA-4F09-AD80-15F229B9B046}" destId="{2A263D83-2F62-409C-AFFB-F44418C663B5}" srcOrd="0" destOrd="0" presId="urn:microsoft.com/office/officeart/2008/layout/VerticalCurvedList"/>
    <dgm:cxn modelId="{32ACCAE8-0F85-4CA6-A6BE-D112E351FAEC}" type="presParOf" srcId="{41BA92F6-487E-4F32-9F22-A3F36E456E9F}" destId="{EF0A6BC2-3038-42BE-BFF8-276C369BA482}" srcOrd="0" destOrd="0" presId="urn:microsoft.com/office/officeart/2008/layout/VerticalCurvedList"/>
    <dgm:cxn modelId="{E4C9418E-64A2-414D-BB20-BCE46D8ECCF5}" type="presParOf" srcId="{EF0A6BC2-3038-42BE-BFF8-276C369BA482}" destId="{DCFE17E1-3D1E-4926-A510-DC6F4F056FC3}" srcOrd="0" destOrd="0" presId="urn:microsoft.com/office/officeart/2008/layout/VerticalCurvedList"/>
    <dgm:cxn modelId="{6CFDB1D3-4ECB-43EC-8F55-35D48ACF83B2}" type="presParOf" srcId="{DCFE17E1-3D1E-4926-A510-DC6F4F056FC3}" destId="{2C5DC1E3-1579-494A-A7C1-CE42FC43FFE0}" srcOrd="0" destOrd="0" presId="urn:microsoft.com/office/officeart/2008/layout/VerticalCurvedList"/>
    <dgm:cxn modelId="{ADF1B817-BCC6-4996-996A-ED6B2E91A208}" type="presParOf" srcId="{DCFE17E1-3D1E-4926-A510-DC6F4F056FC3}" destId="{DE5E6968-B95A-4F26-A98D-07487F3BC6EE}" srcOrd="1" destOrd="0" presId="urn:microsoft.com/office/officeart/2008/layout/VerticalCurvedList"/>
    <dgm:cxn modelId="{5BEC6C79-3DC8-436F-B180-12B7F9EA8713}" type="presParOf" srcId="{DCFE17E1-3D1E-4926-A510-DC6F4F056FC3}" destId="{AA3F029C-5998-4AFF-A353-933D19D2DDA1}" srcOrd="2" destOrd="0" presId="urn:microsoft.com/office/officeart/2008/layout/VerticalCurvedList"/>
    <dgm:cxn modelId="{A43ACD4D-38FB-4111-B917-F8A8427D599E}" type="presParOf" srcId="{DCFE17E1-3D1E-4926-A510-DC6F4F056FC3}" destId="{64E13AC8-1B5F-4B63-85CB-20FF57C8A6D0}" srcOrd="3" destOrd="0" presId="urn:microsoft.com/office/officeart/2008/layout/VerticalCurvedList"/>
    <dgm:cxn modelId="{89A38C67-B033-4809-97A7-C52118A79A95}" type="presParOf" srcId="{EF0A6BC2-3038-42BE-BFF8-276C369BA482}" destId="{E4D4BB3C-2067-41F1-AD71-E16230D426C9}" srcOrd="1" destOrd="0" presId="urn:microsoft.com/office/officeart/2008/layout/VerticalCurvedList"/>
    <dgm:cxn modelId="{DC989455-324E-4E45-A362-2C2850785D19}" type="presParOf" srcId="{EF0A6BC2-3038-42BE-BFF8-276C369BA482}" destId="{74B923C2-C9AD-450B-99D2-F8C83AEF5E4C}" srcOrd="2" destOrd="0" presId="urn:microsoft.com/office/officeart/2008/layout/VerticalCurvedList"/>
    <dgm:cxn modelId="{5A517762-E73F-4B10-A63D-F50F56D30B3D}" type="presParOf" srcId="{74B923C2-C9AD-450B-99D2-F8C83AEF5E4C}" destId="{E8FFA24F-A171-41C7-A981-E065CCA2DF76}" srcOrd="0" destOrd="0" presId="urn:microsoft.com/office/officeart/2008/layout/VerticalCurvedList"/>
    <dgm:cxn modelId="{39167B8D-5839-46D4-858F-087C719E97B8}" type="presParOf" srcId="{EF0A6BC2-3038-42BE-BFF8-276C369BA482}" destId="{2A263D83-2F62-409C-AFFB-F44418C663B5}" srcOrd="3" destOrd="0" presId="urn:microsoft.com/office/officeart/2008/layout/VerticalCurvedList"/>
    <dgm:cxn modelId="{4A11F472-FE98-42E3-9F9A-EA0113C8CDBC}" type="presParOf" srcId="{EF0A6BC2-3038-42BE-BFF8-276C369BA482}" destId="{720161F1-B324-4E99-ADEA-7C4EB20C342D}" srcOrd="4" destOrd="0" presId="urn:microsoft.com/office/officeart/2008/layout/VerticalCurvedList"/>
    <dgm:cxn modelId="{0C02D69E-B49F-46DC-955C-94E58C5B650C}" type="presParOf" srcId="{720161F1-B324-4E99-ADEA-7C4EB20C342D}" destId="{4E02ABF4-0F56-4A78-B558-3A604E16C5D3}" srcOrd="0" destOrd="0" presId="urn:microsoft.com/office/officeart/2008/layout/VerticalCurvedList"/>
    <dgm:cxn modelId="{4CC11352-5E05-4FD6-9DD5-2D7C548294F6}" type="presParOf" srcId="{EF0A6BC2-3038-42BE-BFF8-276C369BA482}" destId="{92F7851E-3793-4B9E-9E3E-EDAE75669E70}" srcOrd="5" destOrd="0" presId="urn:microsoft.com/office/officeart/2008/layout/VerticalCurvedList"/>
    <dgm:cxn modelId="{0C33703B-4606-45F1-8430-A30F7703E7F2}" type="presParOf" srcId="{EF0A6BC2-3038-42BE-BFF8-276C369BA482}" destId="{B5AB6345-12F4-4FBE-8B18-FC3FCB3FA83D}" srcOrd="6" destOrd="0" presId="urn:microsoft.com/office/officeart/2008/layout/VerticalCurvedList"/>
    <dgm:cxn modelId="{C7082375-742D-46C0-8F1B-94EB728711B5}" type="presParOf" srcId="{B5AB6345-12F4-4FBE-8B18-FC3FCB3FA83D}" destId="{2AA7FCED-4DEB-4D50-A224-255BFAFCD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4060E-9ED6-43E1-8272-0F1D49A3D377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BB38C1A0-5AAA-4236-A9DA-C81ECA25C932}">
      <dgm:prSet phldrT="[Text]"/>
      <dgm:spPr/>
      <dgm:t>
        <a:bodyPr/>
        <a:lstStyle/>
        <a:p>
          <a:r>
            <a:rPr lang="en-IN" dirty="0"/>
            <a:t>Planning </a:t>
          </a:r>
        </a:p>
      </dgm:t>
    </dgm:pt>
    <dgm:pt modelId="{A07B55BF-AF98-4029-ACFD-079B78F4A73D}" type="parTrans" cxnId="{DA6BBE8A-DE80-4B19-B985-8A1B596CF662}">
      <dgm:prSet/>
      <dgm:spPr/>
      <dgm:t>
        <a:bodyPr/>
        <a:lstStyle/>
        <a:p>
          <a:endParaRPr lang="en-IN"/>
        </a:p>
      </dgm:t>
    </dgm:pt>
    <dgm:pt modelId="{152EC67D-E5D0-4EAE-B022-B3F4AF62CE69}" type="sibTrans" cxnId="{DA6BBE8A-DE80-4B19-B985-8A1B596CF662}">
      <dgm:prSet/>
      <dgm:spPr/>
      <dgm:t>
        <a:bodyPr/>
        <a:lstStyle/>
        <a:p>
          <a:endParaRPr lang="en-IN"/>
        </a:p>
      </dgm:t>
    </dgm:pt>
    <dgm:pt modelId="{BECABC55-98F6-4EDE-8214-88640BA9CD9E}">
      <dgm:prSet phldrT="[Text]" custT="1"/>
      <dgm:spPr/>
      <dgm:t>
        <a:bodyPr/>
        <a:lstStyle/>
        <a:p>
          <a:r>
            <a:rPr lang="en-US" sz="1800" dirty="0"/>
            <a:t>Identify project scope, resources, timeline, and feasibility.</a:t>
          </a:r>
          <a:endParaRPr lang="en-IN" sz="1800" dirty="0"/>
        </a:p>
      </dgm:t>
    </dgm:pt>
    <dgm:pt modelId="{40B4CE92-1846-4B9F-B660-297E93A30E50}" type="parTrans" cxnId="{CD741D31-6A85-416B-9E44-FCF2DF3C07DA}">
      <dgm:prSet/>
      <dgm:spPr/>
      <dgm:t>
        <a:bodyPr/>
        <a:lstStyle/>
        <a:p>
          <a:endParaRPr lang="en-IN"/>
        </a:p>
      </dgm:t>
    </dgm:pt>
    <dgm:pt modelId="{9B9F23FE-5DC4-4FF7-AA64-40B0DD8ED900}" type="sibTrans" cxnId="{CD741D31-6A85-416B-9E44-FCF2DF3C07DA}">
      <dgm:prSet/>
      <dgm:spPr/>
      <dgm:t>
        <a:bodyPr/>
        <a:lstStyle/>
        <a:p>
          <a:endParaRPr lang="en-IN"/>
        </a:p>
      </dgm:t>
    </dgm:pt>
    <dgm:pt modelId="{02163E01-83F2-4AC6-809A-D418D40EC5D9}">
      <dgm:prSet phldrT="[Text]"/>
      <dgm:spPr/>
      <dgm:t>
        <a:bodyPr/>
        <a:lstStyle/>
        <a:p>
          <a:r>
            <a:rPr lang="en-IN" dirty="0"/>
            <a:t>Requirements </a:t>
          </a:r>
        </a:p>
      </dgm:t>
    </dgm:pt>
    <dgm:pt modelId="{CDC921C2-AD4F-44B6-B950-B4AEE2DDD943}" type="parTrans" cxnId="{8BC30459-E676-4141-8515-C3524456CD09}">
      <dgm:prSet/>
      <dgm:spPr/>
      <dgm:t>
        <a:bodyPr/>
        <a:lstStyle/>
        <a:p>
          <a:endParaRPr lang="en-IN"/>
        </a:p>
      </dgm:t>
    </dgm:pt>
    <dgm:pt modelId="{EB588ADE-35E4-45AC-AEC4-E34E5FCCB57A}" type="sibTrans" cxnId="{8BC30459-E676-4141-8515-C3524456CD09}">
      <dgm:prSet/>
      <dgm:spPr/>
      <dgm:t>
        <a:bodyPr/>
        <a:lstStyle/>
        <a:p>
          <a:endParaRPr lang="en-IN"/>
        </a:p>
      </dgm:t>
    </dgm:pt>
    <dgm:pt modelId="{A81ADBF4-4084-4D46-81B4-44DA35CB925C}">
      <dgm:prSet phldrT="[Text]" custT="1"/>
      <dgm:spPr/>
      <dgm:t>
        <a:bodyPr/>
        <a:lstStyle/>
        <a:p>
          <a:r>
            <a:rPr lang="en-US" sz="1800" dirty="0"/>
            <a:t>Gather and analyze business and technical requirements.</a:t>
          </a:r>
          <a:endParaRPr lang="en-IN" sz="1800" dirty="0"/>
        </a:p>
      </dgm:t>
    </dgm:pt>
    <dgm:pt modelId="{B81D659D-DB1A-40E6-8EE4-74AA0ACA5CF5}" type="parTrans" cxnId="{C258E886-6EF2-43EB-9829-3437093C3E61}">
      <dgm:prSet/>
      <dgm:spPr/>
      <dgm:t>
        <a:bodyPr/>
        <a:lstStyle/>
        <a:p>
          <a:endParaRPr lang="en-IN"/>
        </a:p>
      </dgm:t>
    </dgm:pt>
    <dgm:pt modelId="{B0675233-CF0E-46CC-B78A-968AFA0D26DF}" type="sibTrans" cxnId="{C258E886-6EF2-43EB-9829-3437093C3E61}">
      <dgm:prSet/>
      <dgm:spPr/>
      <dgm:t>
        <a:bodyPr/>
        <a:lstStyle/>
        <a:p>
          <a:endParaRPr lang="en-IN"/>
        </a:p>
      </dgm:t>
    </dgm:pt>
    <dgm:pt modelId="{F6D767EA-1306-45FD-92B1-D61F3F47BB08}">
      <dgm:prSet phldrT="[Text]"/>
      <dgm:spPr/>
      <dgm:t>
        <a:bodyPr/>
        <a:lstStyle/>
        <a:p>
          <a:r>
            <a:rPr lang="en-IN" dirty="0"/>
            <a:t>Design </a:t>
          </a:r>
        </a:p>
      </dgm:t>
    </dgm:pt>
    <dgm:pt modelId="{DD670E10-2A1E-4FE7-A6EA-7ABECCD6CE8F}" type="parTrans" cxnId="{DBBCE694-496F-494F-8BFD-FA86BD02106A}">
      <dgm:prSet/>
      <dgm:spPr/>
      <dgm:t>
        <a:bodyPr/>
        <a:lstStyle/>
        <a:p>
          <a:endParaRPr lang="en-IN"/>
        </a:p>
      </dgm:t>
    </dgm:pt>
    <dgm:pt modelId="{1696F54A-DCC7-4885-B462-8354B387C51D}" type="sibTrans" cxnId="{DBBCE694-496F-494F-8BFD-FA86BD02106A}">
      <dgm:prSet/>
      <dgm:spPr/>
      <dgm:t>
        <a:bodyPr/>
        <a:lstStyle/>
        <a:p>
          <a:endParaRPr lang="en-IN"/>
        </a:p>
      </dgm:t>
    </dgm:pt>
    <dgm:pt modelId="{A4850987-B6A2-451E-A201-19BEC8826913}">
      <dgm:prSet phldrT="[Text]" custT="1"/>
      <dgm:spPr/>
      <dgm:t>
        <a:bodyPr/>
        <a:lstStyle/>
        <a:p>
          <a:r>
            <a:rPr lang="en-US" sz="1800" dirty="0"/>
            <a:t>Create the architecture and design for the software.</a:t>
          </a:r>
          <a:endParaRPr lang="en-IN" sz="1800" dirty="0"/>
        </a:p>
      </dgm:t>
    </dgm:pt>
    <dgm:pt modelId="{235E9D3D-E3CD-434C-A12D-D489119D5DF1}" type="parTrans" cxnId="{BA70F227-7452-4778-83AD-882E939D1F3C}">
      <dgm:prSet/>
      <dgm:spPr/>
      <dgm:t>
        <a:bodyPr/>
        <a:lstStyle/>
        <a:p>
          <a:endParaRPr lang="en-IN"/>
        </a:p>
      </dgm:t>
    </dgm:pt>
    <dgm:pt modelId="{91F6FB94-1A75-4A86-9CEC-58670D07E182}" type="sibTrans" cxnId="{BA70F227-7452-4778-83AD-882E939D1F3C}">
      <dgm:prSet/>
      <dgm:spPr/>
      <dgm:t>
        <a:bodyPr/>
        <a:lstStyle/>
        <a:p>
          <a:endParaRPr lang="en-IN"/>
        </a:p>
      </dgm:t>
    </dgm:pt>
    <dgm:pt modelId="{79529371-29AA-46A5-B059-8ADF2B308FB9}">
      <dgm:prSet phldrT="[Text]"/>
      <dgm:spPr/>
      <dgm:t>
        <a:bodyPr/>
        <a:lstStyle/>
        <a:p>
          <a:r>
            <a:rPr lang="en-IN" dirty="0"/>
            <a:t>Development </a:t>
          </a:r>
        </a:p>
      </dgm:t>
    </dgm:pt>
    <dgm:pt modelId="{20CDA1B2-BF6D-4537-93C6-EA813F69CABD}" type="parTrans" cxnId="{E98BE6F1-1517-4A4B-B706-A6046C2EA4FC}">
      <dgm:prSet/>
      <dgm:spPr/>
      <dgm:t>
        <a:bodyPr/>
        <a:lstStyle/>
        <a:p>
          <a:endParaRPr lang="en-IN"/>
        </a:p>
      </dgm:t>
    </dgm:pt>
    <dgm:pt modelId="{5D69A923-D933-4905-BA84-51304A34BFCB}" type="sibTrans" cxnId="{E98BE6F1-1517-4A4B-B706-A6046C2EA4FC}">
      <dgm:prSet/>
      <dgm:spPr/>
      <dgm:t>
        <a:bodyPr/>
        <a:lstStyle/>
        <a:p>
          <a:endParaRPr lang="en-IN"/>
        </a:p>
      </dgm:t>
    </dgm:pt>
    <dgm:pt modelId="{FFC3E1FA-5FBF-4EAD-BCF6-E3AFDAB98FE2}">
      <dgm:prSet phldrT="[Text]" custT="1"/>
      <dgm:spPr/>
      <dgm:t>
        <a:bodyPr/>
        <a:lstStyle/>
        <a:p>
          <a:r>
            <a:rPr lang="en-US" sz="1800" dirty="0"/>
            <a:t>Actual coding and building of the software.</a:t>
          </a:r>
          <a:endParaRPr lang="en-IN" sz="1800" dirty="0"/>
        </a:p>
      </dgm:t>
    </dgm:pt>
    <dgm:pt modelId="{C0D6F6F5-7CB7-4A7E-B780-F1002CA2CE7B}" type="parTrans" cxnId="{E48BA755-2899-4ECA-A927-557204875113}">
      <dgm:prSet/>
      <dgm:spPr/>
      <dgm:t>
        <a:bodyPr/>
        <a:lstStyle/>
        <a:p>
          <a:endParaRPr lang="en-IN"/>
        </a:p>
      </dgm:t>
    </dgm:pt>
    <dgm:pt modelId="{4E8814AA-C36D-4744-8429-E4860B0D9B27}" type="sibTrans" cxnId="{E48BA755-2899-4ECA-A927-557204875113}">
      <dgm:prSet/>
      <dgm:spPr/>
      <dgm:t>
        <a:bodyPr/>
        <a:lstStyle/>
        <a:p>
          <a:endParaRPr lang="en-IN"/>
        </a:p>
      </dgm:t>
    </dgm:pt>
    <dgm:pt modelId="{837EF523-992D-4AE1-ADFD-1BC61B69B583}">
      <dgm:prSet phldrT="[Text]"/>
      <dgm:spPr/>
      <dgm:t>
        <a:bodyPr/>
        <a:lstStyle/>
        <a:p>
          <a:r>
            <a:rPr lang="en-IN" dirty="0"/>
            <a:t>Testing </a:t>
          </a:r>
        </a:p>
      </dgm:t>
    </dgm:pt>
    <dgm:pt modelId="{3596A1E9-21ED-43CD-B274-5397D47573A9}" type="parTrans" cxnId="{8022B59D-5C38-4F0E-88DD-F8C687158DBF}">
      <dgm:prSet/>
      <dgm:spPr/>
      <dgm:t>
        <a:bodyPr/>
        <a:lstStyle/>
        <a:p>
          <a:endParaRPr lang="en-IN"/>
        </a:p>
      </dgm:t>
    </dgm:pt>
    <dgm:pt modelId="{5C17CA3D-6D74-4B4F-AB01-94DEDDA525C9}" type="sibTrans" cxnId="{8022B59D-5C38-4F0E-88DD-F8C687158DBF}">
      <dgm:prSet/>
      <dgm:spPr/>
      <dgm:t>
        <a:bodyPr/>
        <a:lstStyle/>
        <a:p>
          <a:endParaRPr lang="en-IN"/>
        </a:p>
      </dgm:t>
    </dgm:pt>
    <dgm:pt modelId="{D839AD80-7BB8-4C8A-9F23-A2AFEEED23FF}">
      <dgm:prSet phldrT="[Text]" custT="1"/>
      <dgm:spPr/>
      <dgm:t>
        <a:bodyPr/>
        <a:lstStyle/>
        <a:p>
          <a:r>
            <a:rPr lang="en-US" sz="1800" dirty="0"/>
            <a:t>Ensure the software is bug-free and meets requirements</a:t>
          </a:r>
          <a:endParaRPr lang="en-IN" sz="1800" dirty="0"/>
        </a:p>
      </dgm:t>
    </dgm:pt>
    <dgm:pt modelId="{FD3D839C-6F4B-4836-8FD0-02334216B985}" type="parTrans" cxnId="{06EF088F-054C-44B6-A967-5A5378572F78}">
      <dgm:prSet/>
      <dgm:spPr/>
      <dgm:t>
        <a:bodyPr/>
        <a:lstStyle/>
        <a:p>
          <a:endParaRPr lang="en-IN"/>
        </a:p>
      </dgm:t>
    </dgm:pt>
    <dgm:pt modelId="{3780EA84-D17C-4F72-9824-C1C2219C29D0}" type="sibTrans" cxnId="{06EF088F-054C-44B6-A967-5A5378572F78}">
      <dgm:prSet/>
      <dgm:spPr/>
      <dgm:t>
        <a:bodyPr/>
        <a:lstStyle/>
        <a:p>
          <a:endParaRPr lang="en-IN"/>
        </a:p>
      </dgm:t>
    </dgm:pt>
    <dgm:pt modelId="{C769897D-0DF9-4955-88CA-8F4C38233630}">
      <dgm:prSet phldrT="[Text]"/>
      <dgm:spPr/>
      <dgm:t>
        <a:bodyPr/>
        <a:lstStyle/>
        <a:p>
          <a:r>
            <a:rPr lang="en-IN" dirty="0"/>
            <a:t>Deployment </a:t>
          </a:r>
        </a:p>
      </dgm:t>
    </dgm:pt>
    <dgm:pt modelId="{F6CE8B68-B762-41C8-85DA-9525F3EEA541}" type="parTrans" cxnId="{DB48B860-F2DC-48F9-9A6E-CEB319A09575}">
      <dgm:prSet/>
      <dgm:spPr/>
      <dgm:t>
        <a:bodyPr/>
        <a:lstStyle/>
        <a:p>
          <a:endParaRPr lang="en-IN"/>
        </a:p>
      </dgm:t>
    </dgm:pt>
    <dgm:pt modelId="{29DF63EB-C7DB-4ED6-BA66-9248B028E9D8}" type="sibTrans" cxnId="{DB48B860-F2DC-48F9-9A6E-CEB319A09575}">
      <dgm:prSet/>
      <dgm:spPr/>
      <dgm:t>
        <a:bodyPr/>
        <a:lstStyle/>
        <a:p>
          <a:endParaRPr lang="en-IN"/>
        </a:p>
      </dgm:t>
    </dgm:pt>
    <dgm:pt modelId="{4EBE3A3E-F1D7-42A7-A624-5F7A1533417B}">
      <dgm:prSet phldrT="[Text]" custT="1"/>
      <dgm:spPr/>
      <dgm:t>
        <a:bodyPr/>
        <a:lstStyle/>
        <a:p>
          <a:r>
            <a:rPr lang="en-US" sz="1800"/>
            <a:t>Deliver the software to the end-users.</a:t>
          </a:r>
          <a:endParaRPr lang="en-IN" sz="1800" dirty="0"/>
        </a:p>
      </dgm:t>
    </dgm:pt>
    <dgm:pt modelId="{64BA965E-A437-4BCC-8DF9-BDEE2BDC7EBA}" type="parTrans" cxnId="{1FA4E837-DA5A-4CAB-AB77-36AFFA4D9F3F}">
      <dgm:prSet/>
      <dgm:spPr/>
      <dgm:t>
        <a:bodyPr/>
        <a:lstStyle/>
        <a:p>
          <a:endParaRPr lang="en-IN"/>
        </a:p>
      </dgm:t>
    </dgm:pt>
    <dgm:pt modelId="{CFE5DE81-DC8E-43CA-A9AC-9057BC5B2DD8}" type="sibTrans" cxnId="{1FA4E837-DA5A-4CAB-AB77-36AFFA4D9F3F}">
      <dgm:prSet/>
      <dgm:spPr/>
      <dgm:t>
        <a:bodyPr/>
        <a:lstStyle/>
        <a:p>
          <a:endParaRPr lang="en-IN"/>
        </a:p>
      </dgm:t>
    </dgm:pt>
    <dgm:pt modelId="{647C5B5C-F489-4365-93E0-44AD441D4B6E}">
      <dgm:prSet phldrT="[Text]"/>
      <dgm:spPr/>
      <dgm:t>
        <a:bodyPr/>
        <a:lstStyle/>
        <a:p>
          <a:r>
            <a:rPr lang="en-IN" dirty="0"/>
            <a:t>Maintenance </a:t>
          </a:r>
        </a:p>
      </dgm:t>
    </dgm:pt>
    <dgm:pt modelId="{D22A0667-DB54-48B5-8619-A9D47A2C73A9}" type="parTrans" cxnId="{83939B06-5C9F-4CBE-B70A-EB4B755BA4F3}">
      <dgm:prSet/>
      <dgm:spPr/>
      <dgm:t>
        <a:bodyPr/>
        <a:lstStyle/>
        <a:p>
          <a:endParaRPr lang="en-IN"/>
        </a:p>
      </dgm:t>
    </dgm:pt>
    <dgm:pt modelId="{4F8409B6-6F8D-4305-99D2-A95828E5DE4D}" type="sibTrans" cxnId="{83939B06-5C9F-4CBE-B70A-EB4B755BA4F3}">
      <dgm:prSet/>
      <dgm:spPr/>
      <dgm:t>
        <a:bodyPr/>
        <a:lstStyle/>
        <a:p>
          <a:endParaRPr lang="en-IN"/>
        </a:p>
      </dgm:t>
    </dgm:pt>
    <dgm:pt modelId="{332E2DAA-7FEA-4379-8C7D-96A86700DE40}">
      <dgm:prSet phldrT="[Text]" custT="1"/>
      <dgm:spPr/>
      <dgm:t>
        <a:bodyPr/>
        <a:lstStyle/>
        <a:p>
          <a:r>
            <a:rPr lang="en-IN" sz="1800" dirty="0"/>
            <a:t>Ongoing support and enhancement.</a:t>
          </a:r>
        </a:p>
      </dgm:t>
    </dgm:pt>
    <dgm:pt modelId="{BFB840BC-7ECF-413B-8492-6FF96874B4C2}" type="parTrans" cxnId="{377BBFDB-9A35-4C33-A7B4-6557B3E48BDF}">
      <dgm:prSet/>
      <dgm:spPr/>
      <dgm:t>
        <a:bodyPr/>
        <a:lstStyle/>
        <a:p>
          <a:endParaRPr lang="en-IN"/>
        </a:p>
      </dgm:t>
    </dgm:pt>
    <dgm:pt modelId="{55CEDB47-C093-45E2-A8BF-80B463DEC03E}" type="sibTrans" cxnId="{377BBFDB-9A35-4C33-A7B4-6557B3E48BDF}">
      <dgm:prSet/>
      <dgm:spPr/>
      <dgm:t>
        <a:bodyPr/>
        <a:lstStyle/>
        <a:p>
          <a:endParaRPr lang="en-IN"/>
        </a:p>
      </dgm:t>
    </dgm:pt>
    <dgm:pt modelId="{6C5C2D2C-54A2-4A8D-A5B9-48FBA4436E5E}" type="pres">
      <dgm:prSet presAssocID="{B6D4060E-9ED6-43E1-8272-0F1D49A3D377}" presName="Name0" presStyleCnt="0">
        <dgm:presLayoutVars>
          <dgm:dir/>
          <dgm:animLvl val="lvl"/>
          <dgm:resizeHandles val="exact"/>
        </dgm:presLayoutVars>
      </dgm:prSet>
      <dgm:spPr/>
    </dgm:pt>
    <dgm:pt modelId="{9B5DC112-4A7C-47CF-8513-9C96CF306026}" type="pres">
      <dgm:prSet presAssocID="{BB38C1A0-5AAA-4236-A9DA-C81ECA25C932}" presName="linNode" presStyleCnt="0"/>
      <dgm:spPr/>
    </dgm:pt>
    <dgm:pt modelId="{96B11EB5-E0B9-4D48-8C3C-9567CA2D5026}" type="pres">
      <dgm:prSet presAssocID="{BB38C1A0-5AAA-4236-A9DA-C81ECA25C932}" presName="parTx" presStyleLbl="revTx" presStyleIdx="0" presStyleCnt="7">
        <dgm:presLayoutVars>
          <dgm:chMax val="1"/>
          <dgm:bulletEnabled val="1"/>
        </dgm:presLayoutVars>
      </dgm:prSet>
      <dgm:spPr/>
    </dgm:pt>
    <dgm:pt modelId="{A31F021B-09B9-475A-89BC-1EB8EE0AE9B1}" type="pres">
      <dgm:prSet presAssocID="{BB38C1A0-5AAA-4236-A9DA-C81ECA25C932}" presName="bracket" presStyleLbl="parChTrans1D1" presStyleIdx="0" presStyleCnt="7"/>
      <dgm:spPr/>
    </dgm:pt>
    <dgm:pt modelId="{538209CD-8340-47A3-8847-312AE06EFC4E}" type="pres">
      <dgm:prSet presAssocID="{BB38C1A0-5AAA-4236-A9DA-C81ECA25C932}" presName="spH" presStyleCnt="0"/>
      <dgm:spPr/>
    </dgm:pt>
    <dgm:pt modelId="{88005F39-A911-4501-BFD9-0D8F6BE1754E}" type="pres">
      <dgm:prSet presAssocID="{BB38C1A0-5AAA-4236-A9DA-C81ECA25C932}" presName="desTx" presStyleLbl="node1" presStyleIdx="0" presStyleCnt="7">
        <dgm:presLayoutVars>
          <dgm:bulletEnabled val="1"/>
        </dgm:presLayoutVars>
      </dgm:prSet>
      <dgm:spPr/>
    </dgm:pt>
    <dgm:pt modelId="{A7CDEBF9-E22C-43D2-BF50-4956EEFDE942}" type="pres">
      <dgm:prSet presAssocID="{152EC67D-E5D0-4EAE-B022-B3F4AF62CE69}" presName="spV" presStyleCnt="0"/>
      <dgm:spPr/>
    </dgm:pt>
    <dgm:pt modelId="{9B53B286-45A4-45BB-8412-E0065C516376}" type="pres">
      <dgm:prSet presAssocID="{02163E01-83F2-4AC6-809A-D418D40EC5D9}" presName="linNode" presStyleCnt="0"/>
      <dgm:spPr/>
    </dgm:pt>
    <dgm:pt modelId="{7AC2FA12-D211-4E84-A04A-8C98B49BD865}" type="pres">
      <dgm:prSet presAssocID="{02163E01-83F2-4AC6-809A-D418D40EC5D9}" presName="parTx" presStyleLbl="revTx" presStyleIdx="1" presStyleCnt="7">
        <dgm:presLayoutVars>
          <dgm:chMax val="1"/>
          <dgm:bulletEnabled val="1"/>
        </dgm:presLayoutVars>
      </dgm:prSet>
      <dgm:spPr/>
    </dgm:pt>
    <dgm:pt modelId="{510539ED-2A07-4D77-869F-46947D16380E}" type="pres">
      <dgm:prSet presAssocID="{02163E01-83F2-4AC6-809A-D418D40EC5D9}" presName="bracket" presStyleLbl="parChTrans1D1" presStyleIdx="1" presStyleCnt="7"/>
      <dgm:spPr/>
    </dgm:pt>
    <dgm:pt modelId="{572B3613-7472-42F3-853F-C531486DAEE2}" type="pres">
      <dgm:prSet presAssocID="{02163E01-83F2-4AC6-809A-D418D40EC5D9}" presName="spH" presStyleCnt="0"/>
      <dgm:spPr/>
    </dgm:pt>
    <dgm:pt modelId="{62C4CC4B-1492-4A95-AD29-E44E6CDD9560}" type="pres">
      <dgm:prSet presAssocID="{02163E01-83F2-4AC6-809A-D418D40EC5D9}" presName="desTx" presStyleLbl="node1" presStyleIdx="1" presStyleCnt="7">
        <dgm:presLayoutVars>
          <dgm:bulletEnabled val="1"/>
        </dgm:presLayoutVars>
      </dgm:prSet>
      <dgm:spPr/>
    </dgm:pt>
    <dgm:pt modelId="{AC1D5BC6-1787-4856-973E-89E196888DC7}" type="pres">
      <dgm:prSet presAssocID="{EB588ADE-35E4-45AC-AEC4-E34E5FCCB57A}" presName="spV" presStyleCnt="0"/>
      <dgm:spPr/>
    </dgm:pt>
    <dgm:pt modelId="{A6C842D5-DEBB-4736-A2CB-006BE313E4EB}" type="pres">
      <dgm:prSet presAssocID="{F6D767EA-1306-45FD-92B1-D61F3F47BB08}" presName="linNode" presStyleCnt="0"/>
      <dgm:spPr/>
    </dgm:pt>
    <dgm:pt modelId="{4F3594D4-5E7C-42DE-B397-A9E4E138641C}" type="pres">
      <dgm:prSet presAssocID="{F6D767EA-1306-45FD-92B1-D61F3F47BB08}" presName="parTx" presStyleLbl="revTx" presStyleIdx="2" presStyleCnt="7">
        <dgm:presLayoutVars>
          <dgm:chMax val="1"/>
          <dgm:bulletEnabled val="1"/>
        </dgm:presLayoutVars>
      </dgm:prSet>
      <dgm:spPr/>
    </dgm:pt>
    <dgm:pt modelId="{2F601213-80C5-428F-9738-4D185D2B15CB}" type="pres">
      <dgm:prSet presAssocID="{F6D767EA-1306-45FD-92B1-D61F3F47BB08}" presName="bracket" presStyleLbl="parChTrans1D1" presStyleIdx="2" presStyleCnt="7"/>
      <dgm:spPr/>
    </dgm:pt>
    <dgm:pt modelId="{31B438F8-F880-4AFA-8769-8C062B219482}" type="pres">
      <dgm:prSet presAssocID="{F6D767EA-1306-45FD-92B1-D61F3F47BB08}" presName="spH" presStyleCnt="0"/>
      <dgm:spPr/>
    </dgm:pt>
    <dgm:pt modelId="{F36E9E0C-8F16-4EAA-A7ED-C7D067C981B2}" type="pres">
      <dgm:prSet presAssocID="{F6D767EA-1306-45FD-92B1-D61F3F47BB08}" presName="desTx" presStyleLbl="node1" presStyleIdx="2" presStyleCnt="7">
        <dgm:presLayoutVars>
          <dgm:bulletEnabled val="1"/>
        </dgm:presLayoutVars>
      </dgm:prSet>
      <dgm:spPr/>
    </dgm:pt>
    <dgm:pt modelId="{6D786CC2-9ED9-416F-B8EB-79766EDF00D3}" type="pres">
      <dgm:prSet presAssocID="{1696F54A-DCC7-4885-B462-8354B387C51D}" presName="spV" presStyleCnt="0"/>
      <dgm:spPr/>
    </dgm:pt>
    <dgm:pt modelId="{E4E66232-4F49-41C9-9443-2A04AD31E5A4}" type="pres">
      <dgm:prSet presAssocID="{79529371-29AA-46A5-B059-8ADF2B308FB9}" presName="linNode" presStyleCnt="0"/>
      <dgm:spPr/>
    </dgm:pt>
    <dgm:pt modelId="{3F2D1AE2-0F54-4306-9E03-D16857587E06}" type="pres">
      <dgm:prSet presAssocID="{79529371-29AA-46A5-B059-8ADF2B308FB9}" presName="parTx" presStyleLbl="revTx" presStyleIdx="3" presStyleCnt="7">
        <dgm:presLayoutVars>
          <dgm:chMax val="1"/>
          <dgm:bulletEnabled val="1"/>
        </dgm:presLayoutVars>
      </dgm:prSet>
      <dgm:spPr/>
    </dgm:pt>
    <dgm:pt modelId="{18302DFD-BBDF-4C6E-B838-B5C09483B3AF}" type="pres">
      <dgm:prSet presAssocID="{79529371-29AA-46A5-B059-8ADF2B308FB9}" presName="bracket" presStyleLbl="parChTrans1D1" presStyleIdx="3" presStyleCnt="7"/>
      <dgm:spPr/>
    </dgm:pt>
    <dgm:pt modelId="{7D68A128-61A0-4281-B0DC-48D62BC9E17F}" type="pres">
      <dgm:prSet presAssocID="{79529371-29AA-46A5-B059-8ADF2B308FB9}" presName="spH" presStyleCnt="0"/>
      <dgm:spPr/>
    </dgm:pt>
    <dgm:pt modelId="{673C32B2-2CA9-4E58-88DE-A7AC503BDC68}" type="pres">
      <dgm:prSet presAssocID="{79529371-29AA-46A5-B059-8ADF2B308FB9}" presName="desTx" presStyleLbl="node1" presStyleIdx="3" presStyleCnt="7">
        <dgm:presLayoutVars>
          <dgm:bulletEnabled val="1"/>
        </dgm:presLayoutVars>
      </dgm:prSet>
      <dgm:spPr/>
    </dgm:pt>
    <dgm:pt modelId="{D6F0180F-4339-47AD-8DE2-28800D043862}" type="pres">
      <dgm:prSet presAssocID="{5D69A923-D933-4905-BA84-51304A34BFCB}" presName="spV" presStyleCnt="0"/>
      <dgm:spPr/>
    </dgm:pt>
    <dgm:pt modelId="{94034CF7-9BF0-47ED-ACF1-64DC5CEEC514}" type="pres">
      <dgm:prSet presAssocID="{837EF523-992D-4AE1-ADFD-1BC61B69B583}" presName="linNode" presStyleCnt="0"/>
      <dgm:spPr/>
    </dgm:pt>
    <dgm:pt modelId="{262FF1A4-9121-40E2-9FBA-727F7A0A715E}" type="pres">
      <dgm:prSet presAssocID="{837EF523-992D-4AE1-ADFD-1BC61B69B583}" presName="parTx" presStyleLbl="revTx" presStyleIdx="4" presStyleCnt="7">
        <dgm:presLayoutVars>
          <dgm:chMax val="1"/>
          <dgm:bulletEnabled val="1"/>
        </dgm:presLayoutVars>
      </dgm:prSet>
      <dgm:spPr/>
    </dgm:pt>
    <dgm:pt modelId="{55DEB740-A221-40B1-B862-47B9086E257A}" type="pres">
      <dgm:prSet presAssocID="{837EF523-992D-4AE1-ADFD-1BC61B69B583}" presName="bracket" presStyleLbl="parChTrans1D1" presStyleIdx="4" presStyleCnt="7"/>
      <dgm:spPr/>
    </dgm:pt>
    <dgm:pt modelId="{75DEFE69-3CB7-4F7D-9A34-F50E9834EB1C}" type="pres">
      <dgm:prSet presAssocID="{837EF523-992D-4AE1-ADFD-1BC61B69B583}" presName="spH" presStyleCnt="0"/>
      <dgm:spPr/>
    </dgm:pt>
    <dgm:pt modelId="{F20A1426-FC1D-4777-93E6-1B219F4FAD87}" type="pres">
      <dgm:prSet presAssocID="{837EF523-992D-4AE1-ADFD-1BC61B69B583}" presName="desTx" presStyleLbl="node1" presStyleIdx="4" presStyleCnt="7">
        <dgm:presLayoutVars>
          <dgm:bulletEnabled val="1"/>
        </dgm:presLayoutVars>
      </dgm:prSet>
      <dgm:spPr/>
    </dgm:pt>
    <dgm:pt modelId="{9CDA4D49-A0B9-4278-9542-E02095DB1E18}" type="pres">
      <dgm:prSet presAssocID="{5C17CA3D-6D74-4B4F-AB01-94DEDDA525C9}" presName="spV" presStyleCnt="0"/>
      <dgm:spPr/>
    </dgm:pt>
    <dgm:pt modelId="{8E8A4724-C303-4199-AAA4-ABA7934919E1}" type="pres">
      <dgm:prSet presAssocID="{C769897D-0DF9-4955-88CA-8F4C38233630}" presName="linNode" presStyleCnt="0"/>
      <dgm:spPr/>
    </dgm:pt>
    <dgm:pt modelId="{33E893FD-D151-4831-B0D7-60EB3143DC9C}" type="pres">
      <dgm:prSet presAssocID="{C769897D-0DF9-4955-88CA-8F4C38233630}" presName="parTx" presStyleLbl="revTx" presStyleIdx="5" presStyleCnt="7">
        <dgm:presLayoutVars>
          <dgm:chMax val="1"/>
          <dgm:bulletEnabled val="1"/>
        </dgm:presLayoutVars>
      </dgm:prSet>
      <dgm:spPr/>
    </dgm:pt>
    <dgm:pt modelId="{9ED91C4F-8441-4AAB-8B1E-7FBA083D1FBC}" type="pres">
      <dgm:prSet presAssocID="{C769897D-0DF9-4955-88CA-8F4C38233630}" presName="bracket" presStyleLbl="parChTrans1D1" presStyleIdx="5" presStyleCnt="7"/>
      <dgm:spPr/>
    </dgm:pt>
    <dgm:pt modelId="{80A1D006-6408-4F41-B468-E500D43DF7A2}" type="pres">
      <dgm:prSet presAssocID="{C769897D-0DF9-4955-88CA-8F4C38233630}" presName="spH" presStyleCnt="0"/>
      <dgm:spPr/>
    </dgm:pt>
    <dgm:pt modelId="{214CE76E-6686-4003-AEA5-AD045E23B653}" type="pres">
      <dgm:prSet presAssocID="{C769897D-0DF9-4955-88CA-8F4C38233630}" presName="desTx" presStyleLbl="node1" presStyleIdx="5" presStyleCnt="7" custLinFactNeighborX="1" custLinFactNeighborY="-1823">
        <dgm:presLayoutVars>
          <dgm:bulletEnabled val="1"/>
        </dgm:presLayoutVars>
      </dgm:prSet>
      <dgm:spPr/>
    </dgm:pt>
    <dgm:pt modelId="{6141C88F-8C0A-410B-8E9C-C3C6E4992308}" type="pres">
      <dgm:prSet presAssocID="{29DF63EB-C7DB-4ED6-BA66-9248B028E9D8}" presName="spV" presStyleCnt="0"/>
      <dgm:spPr/>
    </dgm:pt>
    <dgm:pt modelId="{3EB2EF0D-7BD1-4558-A2A7-C0136EA5860B}" type="pres">
      <dgm:prSet presAssocID="{647C5B5C-F489-4365-93E0-44AD441D4B6E}" presName="linNode" presStyleCnt="0"/>
      <dgm:spPr/>
    </dgm:pt>
    <dgm:pt modelId="{6FB1149E-276D-493F-A9BE-9121014811B4}" type="pres">
      <dgm:prSet presAssocID="{647C5B5C-F489-4365-93E0-44AD441D4B6E}" presName="parTx" presStyleLbl="revTx" presStyleIdx="6" presStyleCnt="7">
        <dgm:presLayoutVars>
          <dgm:chMax val="1"/>
          <dgm:bulletEnabled val="1"/>
        </dgm:presLayoutVars>
      </dgm:prSet>
      <dgm:spPr/>
    </dgm:pt>
    <dgm:pt modelId="{0C9F085F-D150-4813-ACD5-465478703817}" type="pres">
      <dgm:prSet presAssocID="{647C5B5C-F489-4365-93E0-44AD441D4B6E}" presName="bracket" presStyleLbl="parChTrans1D1" presStyleIdx="6" presStyleCnt="7"/>
      <dgm:spPr/>
    </dgm:pt>
    <dgm:pt modelId="{B84CB712-C9CE-4717-A603-D7C826574074}" type="pres">
      <dgm:prSet presAssocID="{647C5B5C-F489-4365-93E0-44AD441D4B6E}" presName="spH" presStyleCnt="0"/>
      <dgm:spPr/>
    </dgm:pt>
    <dgm:pt modelId="{37FF5190-2841-465A-A0E5-932E4D4694DD}" type="pres">
      <dgm:prSet presAssocID="{647C5B5C-F489-4365-93E0-44AD441D4B6E}" presName="desTx" presStyleLbl="node1" presStyleIdx="6" presStyleCnt="7">
        <dgm:presLayoutVars>
          <dgm:bulletEnabled val="1"/>
        </dgm:presLayoutVars>
      </dgm:prSet>
      <dgm:spPr/>
    </dgm:pt>
  </dgm:ptLst>
  <dgm:cxnLst>
    <dgm:cxn modelId="{83939B06-5C9F-4CBE-B70A-EB4B755BA4F3}" srcId="{B6D4060E-9ED6-43E1-8272-0F1D49A3D377}" destId="{647C5B5C-F489-4365-93E0-44AD441D4B6E}" srcOrd="6" destOrd="0" parTransId="{D22A0667-DB54-48B5-8619-A9D47A2C73A9}" sibTransId="{4F8409B6-6F8D-4305-99D2-A95828E5DE4D}"/>
    <dgm:cxn modelId="{952BF306-7E22-4BD1-AFF1-282F9B4123CC}" type="presOf" srcId="{D839AD80-7BB8-4C8A-9F23-A2AFEEED23FF}" destId="{F20A1426-FC1D-4777-93E6-1B219F4FAD87}" srcOrd="0" destOrd="0" presId="urn:diagrams.loki3.com/BracketList"/>
    <dgm:cxn modelId="{BA70F227-7452-4778-83AD-882E939D1F3C}" srcId="{F6D767EA-1306-45FD-92B1-D61F3F47BB08}" destId="{A4850987-B6A2-451E-A201-19BEC8826913}" srcOrd="0" destOrd="0" parTransId="{235E9D3D-E3CD-434C-A12D-D489119D5DF1}" sibTransId="{91F6FB94-1A75-4A86-9CEC-58670D07E182}"/>
    <dgm:cxn modelId="{D9FB222A-9EB6-4D50-98FF-AF22AB1D12AC}" type="presOf" srcId="{BB38C1A0-5AAA-4236-A9DA-C81ECA25C932}" destId="{96B11EB5-E0B9-4D48-8C3C-9567CA2D5026}" srcOrd="0" destOrd="0" presId="urn:diagrams.loki3.com/BracketList"/>
    <dgm:cxn modelId="{CD741D31-6A85-416B-9E44-FCF2DF3C07DA}" srcId="{BB38C1A0-5AAA-4236-A9DA-C81ECA25C932}" destId="{BECABC55-98F6-4EDE-8214-88640BA9CD9E}" srcOrd="0" destOrd="0" parTransId="{40B4CE92-1846-4B9F-B660-297E93A30E50}" sibTransId="{9B9F23FE-5DC4-4FF7-AA64-40B0DD8ED900}"/>
    <dgm:cxn modelId="{1FA4E837-DA5A-4CAB-AB77-36AFFA4D9F3F}" srcId="{C769897D-0DF9-4955-88CA-8F4C38233630}" destId="{4EBE3A3E-F1D7-42A7-A624-5F7A1533417B}" srcOrd="0" destOrd="0" parTransId="{64BA965E-A437-4BCC-8DF9-BDEE2BDC7EBA}" sibTransId="{CFE5DE81-DC8E-43CA-A9AC-9057BC5B2DD8}"/>
    <dgm:cxn modelId="{3268D839-38B2-4474-861D-A99BAEDCAEA1}" type="presOf" srcId="{BECABC55-98F6-4EDE-8214-88640BA9CD9E}" destId="{88005F39-A911-4501-BFD9-0D8F6BE1754E}" srcOrd="0" destOrd="0" presId="urn:diagrams.loki3.com/BracketList"/>
    <dgm:cxn modelId="{7621EF43-26A4-4D5E-BAF5-B6FFB7379C30}" type="presOf" srcId="{A81ADBF4-4084-4D46-81B4-44DA35CB925C}" destId="{62C4CC4B-1492-4A95-AD29-E44E6CDD9560}" srcOrd="0" destOrd="0" presId="urn:diagrams.loki3.com/BracketList"/>
    <dgm:cxn modelId="{DE1CD154-B331-4C04-94BF-1BC7FFDF662E}" type="presOf" srcId="{02163E01-83F2-4AC6-809A-D418D40EC5D9}" destId="{7AC2FA12-D211-4E84-A04A-8C98B49BD865}" srcOrd="0" destOrd="0" presId="urn:diagrams.loki3.com/BracketList"/>
    <dgm:cxn modelId="{E48BA755-2899-4ECA-A927-557204875113}" srcId="{79529371-29AA-46A5-B059-8ADF2B308FB9}" destId="{FFC3E1FA-5FBF-4EAD-BCF6-E3AFDAB98FE2}" srcOrd="0" destOrd="0" parTransId="{C0D6F6F5-7CB7-4A7E-B780-F1002CA2CE7B}" sibTransId="{4E8814AA-C36D-4744-8429-E4860B0D9B27}"/>
    <dgm:cxn modelId="{8BC30459-E676-4141-8515-C3524456CD09}" srcId="{B6D4060E-9ED6-43E1-8272-0F1D49A3D377}" destId="{02163E01-83F2-4AC6-809A-D418D40EC5D9}" srcOrd="1" destOrd="0" parTransId="{CDC921C2-AD4F-44B6-B950-B4AEE2DDD943}" sibTransId="{EB588ADE-35E4-45AC-AEC4-E34E5FCCB57A}"/>
    <dgm:cxn modelId="{DB68AA59-ADC9-47EB-AEF0-1284CE072E89}" type="presOf" srcId="{F6D767EA-1306-45FD-92B1-D61F3F47BB08}" destId="{4F3594D4-5E7C-42DE-B397-A9E4E138641C}" srcOrd="0" destOrd="0" presId="urn:diagrams.loki3.com/BracketList"/>
    <dgm:cxn modelId="{DB48B860-F2DC-48F9-9A6E-CEB319A09575}" srcId="{B6D4060E-9ED6-43E1-8272-0F1D49A3D377}" destId="{C769897D-0DF9-4955-88CA-8F4C38233630}" srcOrd="5" destOrd="0" parTransId="{F6CE8B68-B762-41C8-85DA-9525F3EEA541}" sibTransId="{29DF63EB-C7DB-4ED6-BA66-9248B028E9D8}"/>
    <dgm:cxn modelId="{A0B81B70-34D3-4718-B72F-22C4DC0BCFBC}" type="presOf" srcId="{FFC3E1FA-5FBF-4EAD-BCF6-E3AFDAB98FE2}" destId="{673C32B2-2CA9-4E58-88DE-A7AC503BDC68}" srcOrd="0" destOrd="0" presId="urn:diagrams.loki3.com/BracketList"/>
    <dgm:cxn modelId="{CE5E867E-96C2-45DC-9FD4-1BC7089C4277}" type="presOf" srcId="{A4850987-B6A2-451E-A201-19BEC8826913}" destId="{F36E9E0C-8F16-4EAA-A7ED-C7D067C981B2}" srcOrd="0" destOrd="0" presId="urn:diagrams.loki3.com/BracketList"/>
    <dgm:cxn modelId="{C258E886-6EF2-43EB-9829-3437093C3E61}" srcId="{02163E01-83F2-4AC6-809A-D418D40EC5D9}" destId="{A81ADBF4-4084-4D46-81B4-44DA35CB925C}" srcOrd="0" destOrd="0" parTransId="{B81D659D-DB1A-40E6-8EE4-74AA0ACA5CF5}" sibTransId="{B0675233-CF0E-46CC-B78A-968AFA0D26DF}"/>
    <dgm:cxn modelId="{DA6BBE8A-DE80-4B19-B985-8A1B596CF662}" srcId="{B6D4060E-9ED6-43E1-8272-0F1D49A3D377}" destId="{BB38C1A0-5AAA-4236-A9DA-C81ECA25C932}" srcOrd="0" destOrd="0" parTransId="{A07B55BF-AF98-4029-ACFD-079B78F4A73D}" sibTransId="{152EC67D-E5D0-4EAE-B022-B3F4AF62CE69}"/>
    <dgm:cxn modelId="{47CC288D-DB39-471B-B631-CC73092D7561}" type="presOf" srcId="{647C5B5C-F489-4365-93E0-44AD441D4B6E}" destId="{6FB1149E-276D-493F-A9BE-9121014811B4}" srcOrd="0" destOrd="0" presId="urn:diagrams.loki3.com/BracketList"/>
    <dgm:cxn modelId="{06EF088F-054C-44B6-A967-5A5378572F78}" srcId="{837EF523-992D-4AE1-ADFD-1BC61B69B583}" destId="{D839AD80-7BB8-4C8A-9F23-A2AFEEED23FF}" srcOrd="0" destOrd="0" parTransId="{FD3D839C-6F4B-4836-8FD0-02334216B985}" sibTransId="{3780EA84-D17C-4F72-9824-C1C2219C29D0}"/>
    <dgm:cxn modelId="{DBBCE694-496F-494F-8BFD-FA86BD02106A}" srcId="{B6D4060E-9ED6-43E1-8272-0F1D49A3D377}" destId="{F6D767EA-1306-45FD-92B1-D61F3F47BB08}" srcOrd="2" destOrd="0" parTransId="{DD670E10-2A1E-4FE7-A6EA-7ABECCD6CE8F}" sibTransId="{1696F54A-DCC7-4885-B462-8354B387C51D}"/>
    <dgm:cxn modelId="{8022B59D-5C38-4F0E-88DD-F8C687158DBF}" srcId="{B6D4060E-9ED6-43E1-8272-0F1D49A3D377}" destId="{837EF523-992D-4AE1-ADFD-1BC61B69B583}" srcOrd="4" destOrd="0" parTransId="{3596A1E9-21ED-43CD-B274-5397D47573A9}" sibTransId="{5C17CA3D-6D74-4B4F-AB01-94DEDDA525C9}"/>
    <dgm:cxn modelId="{9F6982AD-A140-4F3E-BC6B-2C7F52E23FF2}" type="presOf" srcId="{837EF523-992D-4AE1-ADFD-1BC61B69B583}" destId="{262FF1A4-9121-40E2-9FBA-727F7A0A715E}" srcOrd="0" destOrd="0" presId="urn:diagrams.loki3.com/BracketList"/>
    <dgm:cxn modelId="{90D56CC9-5F9F-4A5D-AC82-78ED4C415EA3}" type="presOf" srcId="{4EBE3A3E-F1D7-42A7-A624-5F7A1533417B}" destId="{214CE76E-6686-4003-AEA5-AD045E23B653}" srcOrd="0" destOrd="0" presId="urn:diagrams.loki3.com/BracketList"/>
    <dgm:cxn modelId="{0C4AE1C9-B4BA-4464-99BB-21C4A7926635}" type="presOf" srcId="{332E2DAA-7FEA-4379-8C7D-96A86700DE40}" destId="{37FF5190-2841-465A-A0E5-932E4D4694DD}" srcOrd="0" destOrd="0" presId="urn:diagrams.loki3.com/BracketList"/>
    <dgm:cxn modelId="{03CDCCD5-18AC-4268-AC9A-25BFABC965C9}" type="presOf" srcId="{B6D4060E-9ED6-43E1-8272-0F1D49A3D377}" destId="{6C5C2D2C-54A2-4A8D-A5B9-48FBA4436E5E}" srcOrd="0" destOrd="0" presId="urn:diagrams.loki3.com/BracketList"/>
    <dgm:cxn modelId="{E43617D9-809C-4877-AC06-A2D393B681B6}" type="presOf" srcId="{79529371-29AA-46A5-B059-8ADF2B308FB9}" destId="{3F2D1AE2-0F54-4306-9E03-D16857587E06}" srcOrd="0" destOrd="0" presId="urn:diagrams.loki3.com/BracketList"/>
    <dgm:cxn modelId="{377BBFDB-9A35-4C33-A7B4-6557B3E48BDF}" srcId="{647C5B5C-F489-4365-93E0-44AD441D4B6E}" destId="{332E2DAA-7FEA-4379-8C7D-96A86700DE40}" srcOrd="0" destOrd="0" parTransId="{BFB840BC-7ECF-413B-8492-6FF96874B4C2}" sibTransId="{55CEDB47-C093-45E2-A8BF-80B463DEC03E}"/>
    <dgm:cxn modelId="{8D935BF0-8828-40B8-A093-1FCB1B5A9E3B}" type="presOf" srcId="{C769897D-0DF9-4955-88CA-8F4C38233630}" destId="{33E893FD-D151-4831-B0D7-60EB3143DC9C}" srcOrd="0" destOrd="0" presId="urn:diagrams.loki3.com/BracketList"/>
    <dgm:cxn modelId="{E98BE6F1-1517-4A4B-B706-A6046C2EA4FC}" srcId="{B6D4060E-9ED6-43E1-8272-0F1D49A3D377}" destId="{79529371-29AA-46A5-B059-8ADF2B308FB9}" srcOrd="3" destOrd="0" parTransId="{20CDA1B2-BF6D-4537-93C6-EA813F69CABD}" sibTransId="{5D69A923-D933-4905-BA84-51304A34BFCB}"/>
    <dgm:cxn modelId="{3F106561-E0A8-46C4-8090-155436A01CAB}" type="presParOf" srcId="{6C5C2D2C-54A2-4A8D-A5B9-48FBA4436E5E}" destId="{9B5DC112-4A7C-47CF-8513-9C96CF306026}" srcOrd="0" destOrd="0" presId="urn:diagrams.loki3.com/BracketList"/>
    <dgm:cxn modelId="{A7DA50D1-4C49-4316-A766-147D15CEE0F6}" type="presParOf" srcId="{9B5DC112-4A7C-47CF-8513-9C96CF306026}" destId="{96B11EB5-E0B9-4D48-8C3C-9567CA2D5026}" srcOrd="0" destOrd="0" presId="urn:diagrams.loki3.com/BracketList"/>
    <dgm:cxn modelId="{DB77A555-6EB9-44C3-A229-AE16597E683F}" type="presParOf" srcId="{9B5DC112-4A7C-47CF-8513-9C96CF306026}" destId="{A31F021B-09B9-475A-89BC-1EB8EE0AE9B1}" srcOrd="1" destOrd="0" presId="urn:diagrams.loki3.com/BracketList"/>
    <dgm:cxn modelId="{F0A3B321-EE35-4665-85E8-258FA265A61E}" type="presParOf" srcId="{9B5DC112-4A7C-47CF-8513-9C96CF306026}" destId="{538209CD-8340-47A3-8847-312AE06EFC4E}" srcOrd="2" destOrd="0" presId="urn:diagrams.loki3.com/BracketList"/>
    <dgm:cxn modelId="{D294DCEF-E76C-4D6D-9252-EC5FE4F229AA}" type="presParOf" srcId="{9B5DC112-4A7C-47CF-8513-9C96CF306026}" destId="{88005F39-A911-4501-BFD9-0D8F6BE1754E}" srcOrd="3" destOrd="0" presId="urn:diagrams.loki3.com/BracketList"/>
    <dgm:cxn modelId="{8B0650AE-7DE9-497B-A07F-B2B8778FC59F}" type="presParOf" srcId="{6C5C2D2C-54A2-4A8D-A5B9-48FBA4436E5E}" destId="{A7CDEBF9-E22C-43D2-BF50-4956EEFDE942}" srcOrd="1" destOrd="0" presId="urn:diagrams.loki3.com/BracketList"/>
    <dgm:cxn modelId="{2938FCBF-855C-4660-91E1-EE27D4B1473C}" type="presParOf" srcId="{6C5C2D2C-54A2-4A8D-A5B9-48FBA4436E5E}" destId="{9B53B286-45A4-45BB-8412-E0065C516376}" srcOrd="2" destOrd="0" presId="urn:diagrams.loki3.com/BracketList"/>
    <dgm:cxn modelId="{24979AB4-CFD6-40E4-854E-FE53639A476B}" type="presParOf" srcId="{9B53B286-45A4-45BB-8412-E0065C516376}" destId="{7AC2FA12-D211-4E84-A04A-8C98B49BD865}" srcOrd="0" destOrd="0" presId="urn:diagrams.loki3.com/BracketList"/>
    <dgm:cxn modelId="{EE99D902-9725-4EF5-BB7E-E0216CD94F13}" type="presParOf" srcId="{9B53B286-45A4-45BB-8412-E0065C516376}" destId="{510539ED-2A07-4D77-869F-46947D16380E}" srcOrd="1" destOrd="0" presId="urn:diagrams.loki3.com/BracketList"/>
    <dgm:cxn modelId="{5A951230-8644-465F-BED1-68F1BB49B725}" type="presParOf" srcId="{9B53B286-45A4-45BB-8412-E0065C516376}" destId="{572B3613-7472-42F3-853F-C531486DAEE2}" srcOrd="2" destOrd="0" presId="urn:diagrams.loki3.com/BracketList"/>
    <dgm:cxn modelId="{06326E52-E6D0-466E-9EC1-D57FDCE97DAB}" type="presParOf" srcId="{9B53B286-45A4-45BB-8412-E0065C516376}" destId="{62C4CC4B-1492-4A95-AD29-E44E6CDD9560}" srcOrd="3" destOrd="0" presId="urn:diagrams.loki3.com/BracketList"/>
    <dgm:cxn modelId="{31879097-0EA3-4745-A2DF-1057FD5DB732}" type="presParOf" srcId="{6C5C2D2C-54A2-4A8D-A5B9-48FBA4436E5E}" destId="{AC1D5BC6-1787-4856-973E-89E196888DC7}" srcOrd="3" destOrd="0" presId="urn:diagrams.loki3.com/BracketList"/>
    <dgm:cxn modelId="{2A753279-5B4B-4257-8DD3-529E0159D3BE}" type="presParOf" srcId="{6C5C2D2C-54A2-4A8D-A5B9-48FBA4436E5E}" destId="{A6C842D5-DEBB-4736-A2CB-006BE313E4EB}" srcOrd="4" destOrd="0" presId="urn:diagrams.loki3.com/BracketList"/>
    <dgm:cxn modelId="{C3BE07BD-3DF4-4ED6-BF9C-8E6F6B1996CF}" type="presParOf" srcId="{A6C842D5-DEBB-4736-A2CB-006BE313E4EB}" destId="{4F3594D4-5E7C-42DE-B397-A9E4E138641C}" srcOrd="0" destOrd="0" presId="urn:diagrams.loki3.com/BracketList"/>
    <dgm:cxn modelId="{01B9E964-991E-49AA-8735-14E91318658C}" type="presParOf" srcId="{A6C842D5-DEBB-4736-A2CB-006BE313E4EB}" destId="{2F601213-80C5-428F-9738-4D185D2B15CB}" srcOrd="1" destOrd="0" presId="urn:diagrams.loki3.com/BracketList"/>
    <dgm:cxn modelId="{6BB56655-F954-4E51-8D9F-19BE58AE56EF}" type="presParOf" srcId="{A6C842D5-DEBB-4736-A2CB-006BE313E4EB}" destId="{31B438F8-F880-4AFA-8769-8C062B219482}" srcOrd="2" destOrd="0" presId="urn:diagrams.loki3.com/BracketList"/>
    <dgm:cxn modelId="{68AA94A8-A322-479C-84C3-8F9DAEE55B43}" type="presParOf" srcId="{A6C842D5-DEBB-4736-A2CB-006BE313E4EB}" destId="{F36E9E0C-8F16-4EAA-A7ED-C7D067C981B2}" srcOrd="3" destOrd="0" presId="urn:diagrams.loki3.com/BracketList"/>
    <dgm:cxn modelId="{5F927C58-3113-4C53-842F-EB7E4D11F674}" type="presParOf" srcId="{6C5C2D2C-54A2-4A8D-A5B9-48FBA4436E5E}" destId="{6D786CC2-9ED9-416F-B8EB-79766EDF00D3}" srcOrd="5" destOrd="0" presId="urn:diagrams.loki3.com/BracketList"/>
    <dgm:cxn modelId="{D247D430-A957-4D7D-BBC4-0B003EF5DB08}" type="presParOf" srcId="{6C5C2D2C-54A2-4A8D-A5B9-48FBA4436E5E}" destId="{E4E66232-4F49-41C9-9443-2A04AD31E5A4}" srcOrd="6" destOrd="0" presId="urn:diagrams.loki3.com/BracketList"/>
    <dgm:cxn modelId="{E8695AE9-D68B-4BAF-A75F-7FB9AE8F4444}" type="presParOf" srcId="{E4E66232-4F49-41C9-9443-2A04AD31E5A4}" destId="{3F2D1AE2-0F54-4306-9E03-D16857587E06}" srcOrd="0" destOrd="0" presId="urn:diagrams.loki3.com/BracketList"/>
    <dgm:cxn modelId="{CC078158-AA24-42CF-9CAA-8DBC9E673AB9}" type="presParOf" srcId="{E4E66232-4F49-41C9-9443-2A04AD31E5A4}" destId="{18302DFD-BBDF-4C6E-B838-B5C09483B3AF}" srcOrd="1" destOrd="0" presId="urn:diagrams.loki3.com/BracketList"/>
    <dgm:cxn modelId="{672B0780-531B-494B-AF2F-D41F13988A9C}" type="presParOf" srcId="{E4E66232-4F49-41C9-9443-2A04AD31E5A4}" destId="{7D68A128-61A0-4281-B0DC-48D62BC9E17F}" srcOrd="2" destOrd="0" presId="urn:diagrams.loki3.com/BracketList"/>
    <dgm:cxn modelId="{FA2DB570-B63A-4758-9848-11BEA8D2A4E2}" type="presParOf" srcId="{E4E66232-4F49-41C9-9443-2A04AD31E5A4}" destId="{673C32B2-2CA9-4E58-88DE-A7AC503BDC68}" srcOrd="3" destOrd="0" presId="urn:diagrams.loki3.com/BracketList"/>
    <dgm:cxn modelId="{9401C644-4758-446D-ACC8-A14265C30B74}" type="presParOf" srcId="{6C5C2D2C-54A2-4A8D-A5B9-48FBA4436E5E}" destId="{D6F0180F-4339-47AD-8DE2-28800D043862}" srcOrd="7" destOrd="0" presId="urn:diagrams.loki3.com/BracketList"/>
    <dgm:cxn modelId="{CA0548C1-E20C-4085-9573-2186F2E14586}" type="presParOf" srcId="{6C5C2D2C-54A2-4A8D-A5B9-48FBA4436E5E}" destId="{94034CF7-9BF0-47ED-ACF1-64DC5CEEC514}" srcOrd="8" destOrd="0" presId="urn:diagrams.loki3.com/BracketList"/>
    <dgm:cxn modelId="{C359D069-D8F3-48DB-8B8C-D325A616CF7A}" type="presParOf" srcId="{94034CF7-9BF0-47ED-ACF1-64DC5CEEC514}" destId="{262FF1A4-9121-40E2-9FBA-727F7A0A715E}" srcOrd="0" destOrd="0" presId="urn:diagrams.loki3.com/BracketList"/>
    <dgm:cxn modelId="{F2A11F34-755E-462A-8651-13DDED469227}" type="presParOf" srcId="{94034CF7-9BF0-47ED-ACF1-64DC5CEEC514}" destId="{55DEB740-A221-40B1-B862-47B9086E257A}" srcOrd="1" destOrd="0" presId="urn:diagrams.loki3.com/BracketList"/>
    <dgm:cxn modelId="{17BDE06F-32B5-4B48-AB95-E13EA0BE2C51}" type="presParOf" srcId="{94034CF7-9BF0-47ED-ACF1-64DC5CEEC514}" destId="{75DEFE69-3CB7-4F7D-9A34-F50E9834EB1C}" srcOrd="2" destOrd="0" presId="urn:diagrams.loki3.com/BracketList"/>
    <dgm:cxn modelId="{03DADD9C-365B-4527-ADAC-2C45AF77BFA0}" type="presParOf" srcId="{94034CF7-9BF0-47ED-ACF1-64DC5CEEC514}" destId="{F20A1426-FC1D-4777-93E6-1B219F4FAD87}" srcOrd="3" destOrd="0" presId="urn:diagrams.loki3.com/BracketList"/>
    <dgm:cxn modelId="{31A35957-7145-4631-9CB8-40F6D293749B}" type="presParOf" srcId="{6C5C2D2C-54A2-4A8D-A5B9-48FBA4436E5E}" destId="{9CDA4D49-A0B9-4278-9542-E02095DB1E18}" srcOrd="9" destOrd="0" presId="urn:diagrams.loki3.com/BracketList"/>
    <dgm:cxn modelId="{972E2BFB-24FA-4813-96E7-21674EFF4F78}" type="presParOf" srcId="{6C5C2D2C-54A2-4A8D-A5B9-48FBA4436E5E}" destId="{8E8A4724-C303-4199-AAA4-ABA7934919E1}" srcOrd="10" destOrd="0" presId="urn:diagrams.loki3.com/BracketList"/>
    <dgm:cxn modelId="{8F26F9E4-F0F9-4BB4-810E-7F061FBCF6CC}" type="presParOf" srcId="{8E8A4724-C303-4199-AAA4-ABA7934919E1}" destId="{33E893FD-D151-4831-B0D7-60EB3143DC9C}" srcOrd="0" destOrd="0" presId="urn:diagrams.loki3.com/BracketList"/>
    <dgm:cxn modelId="{8B1045AB-4AF2-4499-81AA-B31C4B3E9BF4}" type="presParOf" srcId="{8E8A4724-C303-4199-AAA4-ABA7934919E1}" destId="{9ED91C4F-8441-4AAB-8B1E-7FBA083D1FBC}" srcOrd="1" destOrd="0" presId="urn:diagrams.loki3.com/BracketList"/>
    <dgm:cxn modelId="{B32CECED-6251-4205-B27B-7AD5BA0BA4F1}" type="presParOf" srcId="{8E8A4724-C303-4199-AAA4-ABA7934919E1}" destId="{80A1D006-6408-4F41-B468-E500D43DF7A2}" srcOrd="2" destOrd="0" presId="urn:diagrams.loki3.com/BracketList"/>
    <dgm:cxn modelId="{0A7EAB43-471B-4678-8993-9D8BA14F639C}" type="presParOf" srcId="{8E8A4724-C303-4199-AAA4-ABA7934919E1}" destId="{214CE76E-6686-4003-AEA5-AD045E23B653}" srcOrd="3" destOrd="0" presId="urn:diagrams.loki3.com/BracketList"/>
    <dgm:cxn modelId="{FC5C6AB2-C8CD-4C8A-AEF2-5F5C03819C50}" type="presParOf" srcId="{6C5C2D2C-54A2-4A8D-A5B9-48FBA4436E5E}" destId="{6141C88F-8C0A-410B-8E9C-C3C6E4992308}" srcOrd="11" destOrd="0" presId="urn:diagrams.loki3.com/BracketList"/>
    <dgm:cxn modelId="{AEDDC7BD-F930-4FA8-98A9-51E295226F13}" type="presParOf" srcId="{6C5C2D2C-54A2-4A8D-A5B9-48FBA4436E5E}" destId="{3EB2EF0D-7BD1-4558-A2A7-C0136EA5860B}" srcOrd="12" destOrd="0" presId="urn:diagrams.loki3.com/BracketList"/>
    <dgm:cxn modelId="{5FF292F7-6BA6-43D8-8872-E98B160DA50A}" type="presParOf" srcId="{3EB2EF0D-7BD1-4558-A2A7-C0136EA5860B}" destId="{6FB1149E-276D-493F-A9BE-9121014811B4}" srcOrd="0" destOrd="0" presId="urn:diagrams.loki3.com/BracketList"/>
    <dgm:cxn modelId="{481F67AD-4857-4677-94C3-9E623575FD86}" type="presParOf" srcId="{3EB2EF0D-7BD1-4558-A2A7-C0136EA5860B}" destId="{0C9F085F-D150-4813-ACD5-465478703817}" srcOrd="1" destOrd="0" presId="urn:diagrams.loki3.com/BracketList"/>
    <dgm:cxn modelId="{908DA573-417D-4978-84F8-C9071EF20F7C}" type="presParOf" srcId="{3EB2EF0D-7BD1-4558-A2A7-C0136EA5860B}" destId="{B84CB712-C9CE-4717-A603-D7C826574074}" srcOrd="2" destOrd="0" presId="urn:diagrams.loki3.com/BracketList"/>
    <dgm:cxn modelId="{4FAF915A-5FDF-441D-A855-DD9E06467099}" type="presParOf" srcId="{3EB2EF0D-7BD1-4558-A2A7-C0136EA5860B}" destId="{37FF5190-2841-465A-A0E5-932E4D4694D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C312D3-4412-4DB8-B0D8-8606B2A85129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245DE12-20BA-43C9-A78C-B94B0E173F98}">
      <dgm:prSet phldrT="[Text]"/>
      <dgm:spPr/>
      <dgm:t>
        <a:bodyPr/>
        <a:lstStyle/>
        <a:p>
          <a:r>
            <a:rPr lang="en-US" dirty="0"/>
            <a:t>Agile is Iterative and Incremental</a:t>
          </a:r>
          <a:endParaRPr lang="en-IN" dirty="0"/>
        </a:p>
      </dgm:t>
    </dgm:pt>
    <dgm:pt modelId="{A0A1D27C-976B-4A7B-9FFD-1809795DA4A4}" type="parTrans" cxnId="{F9C48B79-8D00-4025-ABEF-5CF53B63E7D9}">
      <dgm:prSet/>
      <dgm:spPr/>
      <dgm:t>
        <a:bodyPr/>
        <a:lstStyle/>
        <a:p>
          <a:endParaRPr lang="en-IN"/>
        </a:p>
      </dgm:t>
    </dgm:pt>
    <dgm:pt modelId="{DE2322EE-BEAA-4057-BC77-0494AB5ECB4F}" type="sibTrans" cxnId="{F9C48B79-8D00-4025-ABEF-5CF53B63E7D9}">
      <dgm:prSet/>
      <dgm:spPr/>
      <dgm:t>
        <a:bodyPr/>
        <a:lstStyle/>
        <a:p>
          <a:endParaRPr lang="en-IN"/>
        </a:p>
      </dgm:t>
    </dgm:pt>
    <dgm:pt modelId="{50A5CE92-354C-40DE-9425-D98DFD010A64}">
      <dgm:prSet phldrT="[Text]"/>
      <dgm:spPr/>
      <dgm:t>
        <a:bodyPr/>
        <a:lstStyle/>
        <a:p>
          <a:r>
            <a:rPr lang="en-US"/>
            <a:t>Projects are broken down into smaller, manageable cycles (sprints).</a:t>
          </a:r>
          <a:endParaRPr lang="en-IN" dirty="0"/>
        </a:p>
      </dgm:t>
    </dgm:pt>
    <dgm:pt modelId="{4DD9B0B1-C415-42F8-B3B4-14FB0B95ED5A}" type="parTrans" cxnId="{1CB3EBA3-ADC7-4FA0-8760-03EB3BC5C4BE}">
      <dgm:prSet/>
      <dgm:spPr/>
      <dgm:t>
        <a:bodyPr/>
        <a:lstStyle/>
        <a:p>
          <a:endParaRPr lang="en-IN"/>
        </a:p>
      </dgm:t>
    </dgm:pt>
    <dgm:pt modelId="{5FAF90F6-9F7F-48BF-BC7C-963F28E9A341}" type="sibTrans" cxnId="{1CB3EBA3-ADC7-4FA0-8760-03EB3BC5C4BE}">
      <dgm:prSet/>
      <dgm:spPr/>
      <dgm:t>
        <a:bodyPr/>
        <a:lstStyle/>
        <a:p>
          <a:endParaRPr lang="en-IN"/>
        </a:p>
      </dgm:t>
    </dgm:pt>
    <dgm:pt modelId="{DD473420-04C7-494E-BC8E-CF023A5F4258}">
      <dgm:prSet phldrT="[Text]"/>
      <dgm:spPr/>
      <dgm:t>
        <a:bodyPr/>
        <a:lstStyle/>
        <a:p>
          <a:r>
            <a:rPr lang="en-US" dirty="0"/>
            <a:t>Agile Emphasizes Collaboration and Flexibility</a:t>
          </a:r>
          <a:endParaRPr lang="en-IN" dirty="0"/>
        </a:p>
      </dgm:t>
    </dgm:pt>
    <dgm:pt modelId="{A191F6AB-705D-49BA-AE3A-31C893926CF6}" type="parTrans" cxnId="{0714ED39-0425-4F8B-908F-DBFE1E5614A6}">
      <dgm:prSet/>
      <dgm:spPr/>
      <dgm:t>
        <a:bodyPr/>
        <a:lstStyle/>
        <a:p>
          <a:endParaRPr lang="en-IN"/>
        </a:p>
      </dgm:t>
    </dgm:pt>
    <dgm:pt modelId="{7647F2FB-89B9-416A-A02C-9D9DFC67EBD7}" type="sibTrans" cxnId="{0714ED39-0425-4F8B-908F-DBFE1E5614A6}">
      <dgm:prSet/>
      <dgm:spPr/>
      <dgm:t>
        <a:bodyPr/>
        <a:lstStyle/>
        <a:p>
          <a:endParaRPr lang="en-IN"/>
        </a:p>
      </dgm:t>
    </dgm:pt>
    <dgm:pt modelId="{E9FB3904-2299-4A26-935B-DA8337A2F553}">
      <dgm:prSet phldrT="[Text]"/>
      <dgm:spPr/>
      <dgm:t>
        <a:bodyPr/>
        <a:lstStyle/>
        <a:p>
          <a:r>
            <a:rPr lang="en-US" dirty="0"/>
            <a:t>Cross-functional teams work closely together.</a:t>
          </a:r>
          <a:endParaRPr lang="en-IN" dirty="0"/>
        </a:p>
      </dgm:t>
    </dgm:pt>
    <dgm:pt modelId="{4AA6AC79-EF3C-463F-9016-BA9E63159C8C}" type="parTrans" cxnId="{B2E4C6C7-37EA-4D7C-B77C-7C3F09923328}">
      <dgm:prSet/>
      <dgm:spPr/>
      <dgm:t>
        <a:bodyPr/>
        <a:lstStyle/>
        <a:p>
          <a:endParaRPr lang="en-IN"/>
        </a:p>
      </dgm:t>
    </dgm:pt>
    <dgm:pt modelId="{187698E4-4C88-4D0A-B013-27250F154801}" type="sibTrans" cxnId="{B2E4C6C7-37EA-4D7C-B77C-7C3F09923328}">
      <dgm:prSet/>
      <dgm:spPr/>
      <dgm:t>
        <a:bodyPr/>
        <a:lstStyle/>
        <a:p>
          <a:endParaRPr lang="en-IN"/>
        </a:p>
      </dgm:t>
    </dgm:pt>
    <dgm:pt modelId="{3C4252F8-4AD9-4B00-8848-6CD353278896}">
      <dgm:prSet/>
      <dgm:spPr/>
      <dgm:t>
        <a:bodyPr/>
        <a:lstStyle/>
        <a:p>
          <a:r>
            <a:rPr lang="en-US" dirty="0"/>
            <a:t>Deliverables are produced in increments, allowing for continuous feedback and adaptation.</a:t>
          </a:r>
          <a:endParaRPr lang="en-IN" dirty="0"/>
        </a:p>
      </dgm:t>
    </dgm:pt>
    <dgm:pt modelId="{33AC3C9A-410D-4EC3-9DFF-B4D2951BB335}" type="parTrans" cxnId="{4C79EC22-2018-4DDF-B259-CE0FAEBE50AE}">
      <dgm:prSet/>
      <dgm:spPr/>
      <dgm:t>
        <a:bodyPr/>
        <a:lstStyle/>
        <a:p>
          <a:endParaRPr lang="en-IN"/>
        </a:p>
      </dgm:t>
    </dgm:pt>
    <dgm:pt modelId="{B2654A49-B3BD-476C-A151-3501B7953867}" type="sibTrans" cxnId="{4C79EC22-2018-4DDF-B259-CE0FAEBE50AE}">
      <dgm:prSet/>
      <dgm:spPr/>
      <dgm:t>
        <a:bodyPr/>
        <a:lstStyle/>
        <a:p>
          <a:endParaRPr lang="en-IN"/>
        </a:p>
      </dgm:t>
    </dgm:pt>
    <dgm:pt modelId="{9975324E-F0F9-41DF-BC2A-EFF618B5B1C3}">
      <dgm:prSet/>
      <dgm:spPr/>
      <dgm:t>
        <a:bodyPr/>
        <a:lstStyle/>
        <a:p>
          <a:r>
            <a:rPr lang="en-US" dirty="0"/>
            <a:t>Visual: A simple diagram showing the iterative sprint cycle.</a:t>
          </a:r>
          <a:endParaRPr lang="en-IN" dirty="0"/>
        </a:p>
      </dgm:t>
    </dgm:pt>
    <dgm:pt modelId="{13D3045C-E2E3-45A0-9E90-8BE25160A80A}" type="parTrans" cxnId="{CAB1F19D-26FC-4958-B22B-A5A9CB8C802A}">
      <dgm:prSet/>
      <dgm:spPr/>
      <dgm:t>
        <a:bodyPr/>
        <a:lstStyle/>
        <a:p>
          <a:endParaRPr lang="en-IN"/>
        </a:p>
      </dgm:t>
    </dgm:pt>
    <dgm:pt modelId="{E7FF6218-F179-487A-8847-4D7281B194DF}" type="sibTrans" cxnId="{CAB1F19D-26FC-4958-B22B-A5A9CB8C802A}">
      <dgm:prSet/>
      <dgm:spPr/>
      <dgm:t>
        <a:bodyPr/>
        <a:lstStyle/>
        <a:p>
          <a:endParaRPr lang="en-IN"/>
        </a:p>
      </dgm:t>
    </dgm:pt>
    <dgm:pt modelId="{FC140105-C72A-40F3-9755-D8DD57697142}">
      <dgm:prSet/>
      <dgm:spPr/>
      <dgm:t>
        <a:bodyPr/>
        <a:lstStyle/>
        <a:p>
          <a:r>
            <a:rPr lang="en-US" dirty="0"/>
            <a:t>Regular communication and feedback are essential.</a:t>
          </a:r>
          <a:endParaRPr lang="en-IN" dirty="0"/>
        </a:p>
      </dgm:t>
    </dgm:pt>
    <dgm:pt modelId="{887E55F5-7105-40CB-A76D-5D175D035471}" type="parTrans" cxnId="{33C72799-E8A5-4B2E-9D90-946290E0242B}">
      <dgm:prSet/>
      <dgm:spPr/>
      <dgm:t>
        <a:bodyPr/>
        <a:lstStyle/>
        <a:p>
          <a:endParaRPr lang="en-IN"/>
        </a:p>
      </dgm:t>
    </dgm:pt>
    <dgm:pt modelId="{DBE6F4B1-62C8-451C-8847-9A7554184443}" type="sibTrans" cxnId="{33C72799-E8A5-4B2E-9D90-946290E0242B}">
      <dgm:prSet/>
      <dgm:spPr/>
      <dgm:t>
        <a:bodyPr/>
        <a:lstStyle/>
        <a:p>
          <a:endParaRPr lang="en-IN"/>
        </a:p>
      </dgm:t>
    </dgm:pt>
    <dgm:pt modelId="{CBB348E9-C40D-4902-893C-F769C3AFE1D5}">
      <dgm:prSet/>
      <dgm:spPr/>
      <dgm:t>
        <a:bodyPr/>
        <a:lstStyle/>
        <a:p>
          <a:r>
            <a:rPr lang="en-US" dirty="0"/>
            <a:t>Adaptability to changing requirements is prioritized.</a:t>
          </a:r>
          <a:endParaRPr lang="en-IN" dirty="0"/>
        </a:p>
      </dgm:t>
    </dgm:pt>
    <dgm:pt modelId="{55541A72-C56C-4A11-A09A-202E6CFD648D}" type="parTrans" cxnId="{C6281CEF-4D21-41B2-95F8-890AFD8CC9FA}">
      <dgm:prSet/>
      <dgm:spPr/>
      <dgm:t>
        <a:bodyPr/>
        <a:lstStyle/>
        <a:p>
          <a:endParaRPr lang="en-IN"/>
        </a:p>
      </dgm:t>
    </dgm:pt>
    <dgm:pt modelId="{ABF33300-50FA-44A3-93A0-740F6CDEA918}" type="sibTrans" cxnId="{C6281CEF-4D21-41B2-95F8-890AFD8CC9FA}">
      <dgm:prSet/>
      <dgm:spPr/>
      <dgm:t>
        <a:bodyPr/>
        <a:lstStyle/>
        <a:p>
          <a:endParaRPr lang="en-IN"/>
        </a:p>
      </dgm:t>
    </dgm:pt>
    <dgm:pt modelId="{C776984B-574E-437C-8B2F-486FB3D5C00C}">
      <dgm:prSet/>
      <dgm:spPr/>
      <dgm:t>
        <a:bodyPr/>
        <a:lstStyle/>
        <a:p>
          <a:r>
            <a:rPr lang="en-US" dirty="0"/>
            <a:t>Visual: An image of a team collaborating around a whiteboard or a diagram showcasing the feedback loop.</a:t>
          </a:r>
          <a:endParaRPr lang="en-IN" dirty="0"/>
        </a:p>
      </dgm:t>
    </dgm:pt>
    <dgm:pt modelId="{9D06AAD1-3977-448C-9F4C-6F3F1BAD5906}" type="parTrans" cxnId="{BBC4C9AF-C3CB-4E3C-8C5A-466C933DE270}">
      <dgm:prSet/>
      <dgm:spPr/>
      <dgm:t>
        <a:bodyPr/>
        <a:lstStyle/>
        <a:p>
          <a:endParaRPr lang="en-IN"/>
        </a:p>
      </dgm:t>
    </dgm:pt>
    <dgm:pt modelId="{48633A9A-CC47-4689-B2B0-E9E7C8D655AA}" type="sibTrans" cxnId="{BBC4C9AF-C3CB-4E3C-8C5A-466C933DE270}">
      <dgm:prSet/>
      <dgm:spPr/>
      <dgm:t>
        <a:bodyPr/>
        <a:lstStyle/>
        <a:p>
          <a:endParaRPr lang="en-IN"/>
        </a:p>
      </dgm:t>
    </dgm:pt>
    <dgm:pt modelId="{01DDA95E-5089-490E-BD70-DF493778B000}">
      <dgm:prSet/>
      <dgm:spPr/>
      <dgm:t>
        <a:bodyPr/>
        <a:lstStyle/>
        <a:p>
          <a:r>
            <a:rPr lang="en-IN"/>
            <a:t>Agile Delivers Value Quickly</a:t>
          </a:r>
          <a:endParaRPr lang="en-IN" dirty="0"/>
        </a:p>
      </dgm:t>
    </dgm:pt>
    <dgm:pt modelId="{1426BAE4-D485-4494-B30D-5CECCFAB72A7}" type="parTrans" cxnId="{4FE78391-2AC8-4820-B138-9AE85BDAA72F}">
      <dgm:prSet/>
      <dgm:spPr/>
      <dgm:t>
        <a:bodyPr/>
        <a:lstStyle/>
        <a:p>
          <a:endParaRPr lang="en-IN"/>
        </a:p>
      </dgm:t>
    </dgm:pt>
    <dgm:pt modelId="{D51E111A-4212-4BA3-8D90-83BF36F130E5}" type="sibTrans" cxnId="{4FE78391-2AC8-4820-B138-9AE85BDAA72F}">
      <dgm:prSet/>
      <dgm:spPr/>
      <dgm:t>
        <a:bodyPr/>
        <a:lstStyle/>
        <a:p>
          <a:endParaRPr lang="en-IN"/>
        </a:p>
      </dgm:t>
    </dgm:pt>
    <dgm:pt modelId="{349E5B2C-D5E3-43CC-957C-E4FA2197590B}">
      <dgm:prSet/>
      <dgm:spPr/>
      <dgm:t>
        <a:bodyPr/>
        <a:lstStyle/>
        <a:p>
          <a:r>
            <a:rPr lang="en-US" dirty="0"/>
            <a:t>Focus on delivering working software early and often.</a:t>
          </a:r>
          <a:endParaRPr lang="en-IN" dirty="0"/>
        </a:p>
      </dgm:t>
    </dgm:pt>
    <dgm:pt modelId="{59ECE3A6-BA84-4A5E-AEA7-41D21EBD9D02}" type="parTrans" cxnId="{984A2A02-3E4C-4985-9517-070FDB8E2CD5}">
      <dgm:prSet/>
      <dgm:spPr/>
      <dgm:t>
        <a:bodyPr/>
        <a:lstStyle/>
        <a:p>
          <a:endParaRPr lang="en-IN"/>
        </a:p>
      </dgm:t>
    </dgm:pt>
    <dgm:pt modelId="{830FE97C-EC14-4301-9F81-8DDBDA78BEA4}" type="sibTrans" cxnId="{984A2A02-3E4C-4985-9517-070FDB8E2CD5}">
      <dgm:prSet/>
      <dgm:spPr/>
      <dgm:t>
        <a:bodyPr/>
        <a:lstStyle/>
        <a:p>
          <a:endParaRPr lang="en-IN"/>
        </a:p>
      </dgm:t>
    </dgm:pt>
    <dgm:pt modelId="{51A00809-FA7B-40E3-A5FF-92C69128589A}">
      <dgm:prSet/>
      <dgm:spPr/>
      <dgm:t>
        <a:bodyPr/>
        <a:lstStyle/>
        <a:p>
          <a:r>
            <a:rPr lang="en-US" dirty="0"/>
            <a:t>Prioritizes customer satisfaction through continuous delivery.</a:t>
          </a:r>
          <a:endParaRPr lang="en-IN" dirty="0"/>
        </a:p>
      </dgm:t>
    </dgm:pt>
    <dgm:pt modelId="{9E73ADBB-7426-4B43-93EF-FDF3532181EA}" type="parTrans" cxnId="{35334248-0063-4796-8BF2-B76078F010BC}">
      <dgm:prSet/>
      <dgm:spPr/>
      <dgm:t>
        <a:bodyPr/>
        <a:lstStyle/>
        <a:p>
          <a:endParaRPr lang="en-IN"/>
        </a:p>
      </dgm:t>
    </dgm:pt>
    <dgm:pt modelId="{4EA0FECA-0CC9-4D46-BFAE-166EFD791350}" type="sibTrans" cxnId="{35334248-0063-4796-8BF2-B76078F010BC}">
      <dgm:prSet/>
      <dgm:spPr/>
      <dgm:t>
        <a:bodyPr/>
        <a:lstStyle/>
        <a:p>
          <a:endParaRPr lang="en-IN"/>
        </a:p>
      </dgm:t>
    </dgm:pt>
    <dgm:pt modelId="{16513A51-2165-4AB1-9F4E-FF1C9D4DF4A1}">
      <dgm:prSet/>
      <dgm:spPr/>
      <dgm:t>
        <a:bodyPr/>
        <a:lstStyle/>
        <a:p>
          <a:r>
            <a:rPr lang="en-IN" dirty="0"/>
            <a:t>Enables faster </a:t>
          </a:r>
          <a:r>
            <a:rPr lang="en-IN"/>
            <a:t>time-to-market.</a:t>
          </a:r>
          <a:r>
            <a:rPr lang="en-US"/>
            <a:t>.</a:t>
          </a:r>
          <a:endParaRPr lang="en-IN" dirty="0"/>
        </a:p>
      </dgm:t>
    </dgm:pt>
    <dgm:pt modelId="{9042CDF1-3C90-41BE-94C4-2F4F4BEAA97D}" type="parTrans" cxnId="{3411C322-5C29-4A63-A2F2-7602699C8041}">
      <dgm:prSet/>
      <dgm:spPr/>
      <dgm:t>
        <a:bodyPr/>
        <a:lstStyle/>
        <a:p>
          <a:endParaRPr lang="en-IN"/>
        </a:p>
      </dgm:t>
    </dgm:pt>
    <dgm:pt modelId="{9AD48DAD-DE74-4B41-B3B0-E1BEF8D66CBE}" type="sibTrans" cxnId="{3411C322-5C29-4A63-A2F2-7602699C8041}">
      <dgm:prSet/>
      <dgm:spPr/>
      <dgm:t>
        <a:bodyPr/>
        <a:lstStyle/>
        <a:p>
          <a:endParaRPr lang="en-IN"/>
        </a:p>
      </dgm:t>
    </dgm:pt>
    <dgm:pt modelId="{48E52B63-06CD-49F7-A773-64710023B583}" type="pres">
      <dgm:prSet presAssocID="{61C312D3-4412-4DB8-B0D8-8606B2A85129}" presName="Name0" presStyleCnt="0">
        <dgm:presLayoutVars>
          <dgm:dir/>
          <dgm:animLvl val="lvl"/>
          <dgm:resizeHandles/>
        </dgm:presLayoutVars>
      </dgm:prSet>
      <dgm:spPr/>
    </dgm:pt>
    <dgm:pt modelId="{C035A70D-CB8D-47C8-9229-A8EBFE81BE6B}" type="pres">
      <dgm:prSet presAssocID="{0245DE12-20BA-43C9-A78C-B94B0E173F98}" presName="linNode" presStyleCnt="0"/>
      <dgm:spPr/>
    </dgm:pt>
    <dgm:pt modelId="{57E523E0-6337-4A2C-8F67-845A2BE5B71E}" type="pres">
      <dgm:prSet presAssocID="{0245DE12-20BA-43C9-A78C-B94B0E173F98}" presName="parentShp" presStyleLbl="node1" presStyleIdx="0" presStyleCnt="3">
        <dgm:presLayoutVars>
          <dgm:bulletEnabled val="1"/>
        </dgm:presLayoutVars>
      </dgm:prSet>
      <dgm:spPr/>
    </dgm:pt>
    <dgm:pt modelId="{945D57B1-BA84-44A9-B52D-0CB833C587B6}" type="pres">
      <dgm:prSet presAssocID="{0245DE12-20BA-43C9-A78C-B94B0E173F98}" presName="childShp" presStyleLbl="bgAccFollowNode1" presStyleIdx="0" presStyleCnt="3">
        <dgm:presLayoutVars>
          <dgm:bulletEnabled val="1"/>
        </dgm:presLayoutVars>
      </dgm:prSet>
      <dgm:spPr/>
    </dgm:pt>
    <dgm:pt modelId="{0A4B4648-9881-41C5-AB6E-B03104E74FC1}" type="pres">
      <dgm:prSet presAssocID="{DE2322EE-BEAA-4057-BC77-0494AB5ECB4F}" presName="spacing" presStyleCnt="0"/>
      <dgm:spPr/>
    </dgm:pt>
    <dgm:pt modelId="{2885BCCA-7B67-4C48-A9B6-463310EA7836}" type="pres">
      <dgm:prSet presAssocID="{DD473420-04C7-494E-BC8E-CF023A5F4258}" presName="linNode" presStyleCnt="0"/>
      <dgm:spPr/>
    </dgm:pt>
    <dgm:pt modelId="{349E6EFF-6371-43B6-A385-910C6B7CD21C}" type="pres">
      <dgm:prSet presAssocID="{DD473420-04C7-494E-BC8E-CF023A5F4258}" presName="parentShp" presStyleLbl="node1" presStyleIdx="1" presStyleCnt="3">
        <dgm:presLayoutVars>
          <dgm:bulletEnabled val="1"/>
        </dgm:presLayoutVars>
      </dgm:prSet>
      <dgm:spPr/>
    </dgm:pt>
    <dgm:pt modelId="{4E24A89F-3716-4395-AB26-3DF6EAA356CB}" type="pres">
      <dgm:prSet presAssocID="{DD473420-04C7-494E-BC8E-CF023A5F4258}" presName="childShp" presStyleLbl="bgAccFollowNode1" presStyleIdx="1" presStyleCnt="3">
        <dgm:presLayoutVars>
          <dgm:bulletEnabled val="1"/>
        </dgm:presLayoutVars>
      </dgm:prSet>
      <dgm:spPr/>
    </dgm:pt>
    <dgm:pt modelId="{153D44BB-FC64-4BC1-9F3D-C12D540DB20A}" type="pres">
      <dgm:prSet presAssocID="{7647F2FB-89B9-416A-A02C-9D9DFC67EBD7}" presName="spacing" presStyleCnt="0"/>
      <dgm:spPr/>
    </dgm:pt>
    <dgm:pt modelId="{C7498A9C-839D-4B33-99DE-FDA8115579EC}" type="pres">
      <dgm:prSet presAssocID="{01DDA95E-5089-490E-BD70-DF493778B000}" presName="linNode" presStyleCnt="0"/>
      <dgm:spPr/>
    </dgm:pt>
    <dgm:pt modelId="{9DBC25E5-526D-4375-8445-56AAB724845B}" type="pres">
      <dgm:prSet presAssocID="{01DDA95E-5089-490E-BD70-DF493778B000}" presName="parentShp" presStyleLbl="node1" presStyleIdx="2" presStyleCnt="3">
        <dgm:presLayoutVars>
          <dgm:bulletEnabled val="1"/>
        </dgm:presLayoutVars>
      </dgm:prSet>
      <dgm:spPr/>
    </dgm:pt>
    <dgm:pt modelId="{5607F439-4194-42B8-81A0-4C40E45E4BE8}" type="pres">
      <dgm:prSet presAssocID="{01DDA95E-5089-490E-BD70-DF493778B000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744CA900-DFAF-4989-8462-99FEB30AA542}" type="presOf" srcId="{349E5B2C-D5E3-43CC-957C-E4FA2197590B}" destId="{5607F439-4194-42B8-81A0-4C40E45E4BE8}" srcOrd="0" destOrd="0" presId="urn:microsoft.com/office/officeart/2005/8/layout/vList6"/>
    <dgm:cxn modelId="{984A2A02-3E4C-4985-9517-070FDB8E2CD5}" srcId="{01DDA95E-5089-490E-BD70-DF493778B000}" destId="{349E5B2C-D5E3-43CC-957C-E4FA2197590B}" srcOrd="0" destOrd="0" parTransId="{59ECE3A6-BA84-4A5E-AEA7-41D21EBD9D02}" sibTransId="{830FE97C-EC14-4301-9F81-8DDBDA78BEA4}"/>
    <dgm:cxn modelId="{19EE4916-4D02-464E-807C-070FECA92671}" type="presOf" srcId="{51A00809-FA7B-40E3-A5FF-92C69128589A}" destId="{5607F439-4194-42B8-81A0-4C40E45E4BE8}" srcOrd="0" destOrd="1" presId="urn:microsoft.com/office/officeart/2005/8/layout/vList6"/>
    <dgm:cxn modelId="{3411C322-5C29-4A63-A2F2-7602699C8041}" srcId="{01DDA95E-5089-490E-BD70-DF493778B000}" destId="{16513A51-2165-4AB1-9F4E-FF1C9D4DF4A1}" srcOrd="2" destOrd="0" parTransId="{9042CDF1-3C90-41BE-94C4-2F4F4BEAA97D}" sibTransId="{9AD48DAD-DE74-4B41-B3B0-E1BEF8D66CBE}"/>
    <dgm:cxn modelId="{4C79EC22-2018-4DDF-B259-CE0FAEBE50AE}" srcId="{0245DE12-20BA-43C9-A78C-B94B0E173F98}" destId="{3C4252F8-4AD9-4B00-8848-6CD353278896}" srcOrd="1" destOrd="0" parTransId="{33AC3C9A-410D-4EC3-9DFF-B4D2951BB335}" sibTransId="{B2654A49-B3BD-476C-A151-3501B7953867}"/>
    <dgm:cxn modelId="{CA594938-FE0B-4CC9-8CAE-D970D4CFC633}" type="presOf" srcId="{C776984B-574E-437C-8B2F-486FB3D5C00C}" destId="{4E24A89F-3716-4395-AB26-3DF6EAA356CB}" srcOrd="0" destOrd="3" presId="urn:microsoft.com/office/officeart/2005/8/layout/vList6"/>
    <dgm:cxn modelId="{0714ED39-0425-4F8B-908F-DBFE1E5614A6}" srcId="{61C312D3-4412-4DB8-B0D8-8606B2A85129}" destId="{DD473420-04C7-494E-BC8E-CF023A5F4258}" srcOrd="1" destOrd="0" parTransId="{A191F6AB-705D-49BA-AE3A-31C893926CF6}" sibTransId="{7647F2FB-89B9-416A-A02C-9D9DFC67EBD7}"/>
    <dgm:cxn modelId="{35334248-0063-4796-8BF2-B76078F010BC}" srcId="{01DDA95E-5089-490E-BD70-DF493778B000}" destId="{51A00809-FA7B-40E3-A5FF-92C69128589A}" srcOrd="1" destOrd="0" parTransId="{9E73ADBB-7426-4B43-93EF-FDF3532181EA}" sibTransId="{4EA0FECA-0CC9-4D46-BFAE-166EFD791350}"/>
    <dgm:cxn modelId="{8E5A8E5C-0160-4CCE-8CB4-802CA6ABDB84}" type="presOf" srcId="{3C4252F8-4AD9-4B00-8848-6CD353278896}" destId="{945D57B1-BA84-44A9-B52D-0CB833C587B6}" srcOrd="0" destOrd="1" presId="urn:microsoft.com/office/officeart/2005/8/layout/vList6"/>
    <dgm:cxn modelId="{DBBA2679-AF84-4C99-9D0C-DAD73C055D2F}" type="presOf" srcId="{01DDA95E-5089-490E-BD70-DF493778B000}" destId="{9DBC25E5-526D-4375-8445-56AAB724845B}" srcOrd="0" destOrd="0" presId="urn:microsoft.com/office/officeart/2005/8/layout/vList6"/>
    <dgm:cxn modelId="{F9C48B79-8D00-4025-ABEF-5CF53B63E7D9}" srcId="{61C312D3-4412-4DB8-B0D8-8606B2A85129}" destId="{0245DE12-20BA-43C9-A78C-B94B0E173F98}" srcOrd="0" destOrd="0" parTransId="{A0A1D27C-976B-4A7B-9FFD-1809795DA4A4}" sibTransId="{DE2322EE-BEAA-4057-BC77-0494AB5ECB4F}"/>
    <dgm:cxn modelId="{77187680-8DF4-4E9C-9313-053BF6783FFB}" type="presOf" srcId="{FC140105-C72A-40F3-9755-D8DD57697142}" destId="{4E24A89F-3716-4395-AB26-3DF6EAA356CB}" srcOrd="0" destOrd="1" presId="urn:microsoft.com/office/officeart/2005/8/layout/vList6"/>
    <dgm:cxn modelId="{96B2EA88-2C37-432B-9E28-AF709EB30DD1}" type="presOf" srcId="{61C312D3-4412-4DB8-B0D8-8606B2A85129}" destId="{48E52B63-06CD-49F7-A773-64710023B583}" srcOrd="0" destOrd="0" presId="urn:microsoft.com/office/officeart/2005/8/layout/vList6"/>
    <dgm:cxn modelId="{8B755289-2A78-4832-AA5B-561CABCD4F8E}" type="presOf" srcId="{9975324E-F0F9-41DF-BC2A-EFF618B5B1C3}" destId="{945D57B1-BA84-44A9-B52D-0CB833C587B6}" srcOrd="0" destOrd="2" presId="urn:microsoft.com/office/officeart/2005/8/layout/vList6"/>
    <dgm:cxn modelId="{DD53B190-7EEB-4FF4-99EF-D32CDDD7F31A}" type="presOf" srcId="{CBB348E9-C40D-4902-893C-F769C3AFE1D5}" destId="{4E24A89F-3716-4395-AB26-3DF6EAA356CB}" srcOrd="0" destOrd="2" presId="urn:microsoft.com/office/officeart/2005/8/layout/vList6"/>
    <dgm:cxn modelId="{4FE78391-2AC8-4820-B138-9AE85BDAA72F}" srcId="{61C312D3-4412-4DB8-B0D8-8606B2A85129}" destId="{01DDA95E-5089-490E-BD70-DF493778B000}" srcOrd="2" destOrd="0" parTransId="{1426BAE4-D485-4494-B30D-5CECCFAB72A7}" sibTransId="{D51E111A-4212-4BA3-8D90-83BF36F130E5}"/>
    <dgm:cxn modelId="{33C72799-E8A5-4B2E-9D90-946290E0242B}" srcId="{DD473420-04C7-494E-BC8E-CF023A5F4258}" destId="{FC140105-C72A-40F3-9755-D8DD57697142}" srcOrd="1" destOrd="0" parTransId="{887E55F5-7105-40CB-A76D-5D175D035471}" sibTransId="{DBE6F4B1-62C8-451C-8847-9A7554184443}"/>
    <dgm:cxn modelId="{CAB1F19D-26FC-4958-B22B-A5A9CB8C802A}" srcId="{0245DE12-20BA-43C9-A78C-B94B0E173F98}" destId="{9975324E-F0F9-41DF-BC2A-EFF618B5B1C3}" srcOrd="2" destOrd="0" parTransId="{13D3045C-E2E3-45A0-9E90-8BE25160A80A}" sibTransId="{E7FF6218-F179-487A-8847-4D7281B194DF}"/>
    <dgm:cxn modelId="{1CB3EBA3-ADC7-4FA0-8760-03EB3BC5C4BE}" srcId="{0245DE12-20BA-43C9-A78C-B94B0E173F98}" destId="{50A5CE92-354C-40DE-9425-D98DFD010A64}" srcOrd="0" destOrd="0" parTransId="{4DD9B0B1-C415-42F8-B3B4-14FB0B95ED5A}" sibTransId="{5FAF90F6-9F7F-48BF-BC7C-963F28E9A341}"/>
    <dgm:cxn modelId="{BBC4C9AF-C3CB-4E3C-8C5A-466C933DE270}" srcId="{DD473420-04C7-494E-BC8E-CF023A5F4258}" destId="{C776984B-574E-437C-8B2F-486FB3D5C00C}" srcOrd="3" destOrd="0" parTransId="{9D06AAD1-3977-448C-9F4C-6F3F1BAD5906}" sibTransId="{48633A9A-CC47-4689-B2B0-E9E7C8D655AA}"/>
    <dgm:cxn modelId="{587021BD-D243-4627-B3A3-972F4D29FEB9}" type="presOf" srcId="{16513A51-2165-4AB1-9F4E-FF1C9D4DF4A1}" destId="{5607F439-4194-42B8-81A0-4C40E45E4BE8}" srcOrd="0" destOrd="2" presId="urn:microsoft.com/office/officeart/2005/8/layout/vList6"/>
    <dgm:cxn modelId="{B2E4C6C7-37EA-4D7C-B77C-7C3F09923328}" srcId="{DD473420-04C7-494E-BC8E-CF023A5F4258}" destId="{E9FB3904-2299-4A26-935B-DA8337A2F553}" srcOrd="0" destOrd="0" parTransId="{4AA6AC79-EF3C-463F-9016-BA9E63159C8C}" sibTransId="{187698E4-4C88-4D0A-B013-27250F154801}"/>
    <dgm:cxn modelId="{96DBA7D3-79CF-485A-9C43-1D1C8DD1D1A6}" type="presOf" srcId="{0245DE12-20BA-43C9-A78C-B94B0E173F98}" destId="{57E523E0-6337-4A2C-8F67-845A2BE5B71E}" srcOrd="0" destOrd="0" presId="urn:microsoft.com/office/officeart/2005/8/layout/vList6"/>
    <dgm:cxn modelId="{378B4DD7-F427-4C4E-9A2A-E6A2F7F9B987}" type="presOf" srcId="{E9FB3904-2299-4A26-935B-DA8337A2F553}" destId="{4E24A89F-3716-4395-AB26-3DF6EAA356CB}" srcOrd="0" destOrd="0" presId="urn:microsoft.com/office/officeart/2005/8/layout/vList6"/>
    <dgm:cxn modelId="{C6281CEF-4D21-41B2-95F8-890AFD8CC9FA}" srcId="{DD473420-04C7-494E-BC8E-CF023A5F4258}" destId="{CBB348E9-C40D-4902-893C-F769C3AFE1D5}" srcOrd="2" destOrd="0" parTransId="{55541A72-C56C-4A11-A09A-202E6CFD648D}" sibTransId="{ABF33300-50FA-44A3-93A0-740F6CDEA918}"/>
    <dgm:cxn modelId="{1AD14AF2-E6D7-4134-BF32-4D4A1AFB64C3}" type="presOf" srcId="{50A5CE92-354C-40DE-9425-D98DFD010A64}" destId="{945D57B1-BA84-44A9-B52D-0CB833C587B6}" srcOrd="0" destOrd="0" presId="urn:microsoft.com/office/officeart/2005/8/layout/vList6"/>
    <dgm:cxn modelId="{085ACFF6-7268-4F29-B640-47894A1D56E2}" type="presOf" srcId="{DD473420-04C7-494E-BC8E-CF023A5F4258}" destId="{349E6EFF-6371-43B6-A385-910C6B7CD21C}" srcOrd="0" destOrd="0" presId="urn:microsoft.com/office/officeart/2005/8/layout/vList6"/>
    <dgm:cxn modelId="{A236FF52-E757-476E-942A-B01F2F20D976}" type="presParOf" srcId="{48E52B63-06CD-49F7-A773-64710023B583}" destId="{C035A70D-CB8D-47C8-9229-A8EBFE81BE6B}" srcOrd="0" destOrd="0" presId="urn:microsoft.com/office/officeart/2005/8/layout/vList6"/>
    <dgm:cxn modelId="{EF4AA6DB-28C1-4D47-9B97-58478B20F092}" type="presParOf" srcId="{C035A70D-CB8D-47C8-9229-A8EBFE81BE6B}" destId="{57E523E0-6337-4A2C-8F67-845A2BE5B71E}" srcOrd="0" destOrd="0" presId="urn:microsoft.com/office/officeart/2005/8/layout/vList6"/>
    <dgm:cxn modelId="{82B5E3DE-F9BC-4CBE-8312-2B1C55553C25}" type="presParOf" srcId="{C035A70D-CB8D-47C8-9229-A8EBFE81BE6B}" destId="{945D57B1-BA84-44A9-B52D-0CB833C587B6}" srcOrd="1" destOrd="0" presId="urn:microsoft.com/office/officeart/2005/8/layout/vList6"/>
    <dgm:cxn modelId="{A1464BAA-1916-4720-81E9-FEDF240FF938}" type="presParOf" srcId="{48E52B63-06CD-49F7-A773-64710023B583}" destId="{0A4B4648-9881-41C5-AB6E-B03104E74FC1}" srcOrd="1" destOrd="0" presId="urn:microsoft.com/office/officeart/2005/8/layout/vList6"/>
    <dgm:cxn modelId="{4D9B12AC-F141-4A4D-8BF5-DD505B6CA725}" type="presParOf" srcId="{48E52B63-06CD-49F7-A773-64710023B583}" destId="{2885BCCA-7B67-4C48-A9B6-463310EA7836}" srcOrd="2" destOrd="0" presId="urn:microsoft.com/office/officeart/2005/8/layout/vList6"/>
    <dgm:cxn modelId="{279FFA70-DE72-4125-B77E-60517DA6B964}" type="presParOf" srcId="{2885BCCA-7B67-4C48-A9B6-463310EA7836}" destId="{349E6EFF-6371-43B6-A385-910C6B7CD21C}" srcOrd="0" destOrd="0" presId="urn:microsoft.com/office/officeart/2005/8/layout/vList6"/>
    <dgm:cxn modelId="{9F979643-F545-4E75-90B3-2A73C538860D}" type="presParOf" srcId="{2885BCCA-7B67-4C48-A9B6-463310EA7836}" destId="{4E24A89F-3716-4395-AB26-3DF6EAA356CB}" srcOrd="1" destOrd="0" presId="urn:microsoft.com/office/officeart/2005/8/layout/vList6"/>
    <dgm:cxn modelId="{ACA10564-0160-4978-9065-6A188C823D78}" type="presParOf" srcId="{48E52B63-06CD-49F7-A773-64710023B583}" destId="{153D44BB-FC64-4BC1-9F3D-C12D540DB20A}" srcOrd="3" destOrd="0" presId="urn:microsoft.com/office/officeart/2005/8/layout/vList6"/>
    <dgm:cxn modelId="{94403D05-F3FF-48FC-B3B0-6133C00724DF}" type="presParOf" srcId="{48E52B63-06CD-49F7-A773-64710023B583}" destId="{C7498A9C-839D-4B33-99DE-FDA8115579EC}" srcOrd="4" destOrd="0" presId="urn:microsoft.com/office/officeart/2005/8/layout/vList6"/>
    <dgm:cxn modelId="{AB3F707F-C372-4EF1-A438-A96E4B1B5B43}" type="presParOf" srcId="{C7498A9C-839D-4B33-99DE-FDA8115579EC}" destId="{9DBC25E5-526D-4375-8445-56AAB724845B}" srcOrd="0" destOrd="0" presId="urn:microsoft.com/office/officeart/2005/8/layout/vList6"/>
    <dgm:cxn modelId="{87E7244C-F8C8-4FF6-BCA1-F64A84DD802F}" type="presParOf" srcId="{C7498A9C-839D-4B33-99DE-FDA8115579EC}" destId="{5607F439-4194-42B8-81A0-4C40E45E4B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1A8539-84BC-431F-8AAE-BFCFBDD911C2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9B1627E-71F0-4CF3-8433-6D38CD30EFB1}">
      <dgm:prSet phldrT="[Text]"/>
      <dgm:spPr/>
      <dgm:t>
        <a:bodyPr/>
        <a:lstStyle/>
        <a:p>
          <a:r>
            <a:rPr lang="en-IN" dirty="0"/>
            <a:t>Scrum Framework</a:t>
          </a:r>
        </a:p>
      </dgm:t>
    </dgm:pt>
    <dgm:pt modelId="{80775ECC-101F-4B4A-B00D-1FFD92A2B429}" type="parTrans" cxnId="{672C7C7C-8ECF-4B49-A9DA-CA4F0A78BE2D}">
      <dgm:prSet/>
      <dgm:spPr/>
      <dgm:t>
        <a:bodyPr/>
        <a:lstStyle/>
        <a:p>
          <a:endParaRPr lang="en-IN"/>
        </a:p>
      </dgm:t>
    </dgm:pt>
    <dgm:pt modelId="{1210477C-BE94-4335-8D47-10CB5E8D6571}" type="sibTrans" cxnId="{672C7C7C-8ECF-4B49-A9DA-CA4F0A78BE2D}">
      <dgm:prSet/>
      <dgm:spPr/>
      <dgm:t>
        <a:bodyPr/>
        <a:lstStyle/>
        <a:p>
          <a:endParaRPr lang="en-IN"/>
        </a:p>
      </dgm:t>
    </dgm:pt>
    <dgm:pt modelId="{F015D91B-62CB-4B41-B318-233F52FA061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Scrum is an Agile framework for managing complex projects</a:t>
          </a:r>
          <a:endParaRPr lang="en-IN" sz="1600" dirty="0"/>
        </a:p>
      </dgm:t>
    </dgm:pt>
    <dgm:pt modelId="{C2BDEA45-542F-4708-9D04-C28E79424E71}" type="parTrans" cxnId="{824325C9-9E86-4170-BCD4-9AFD4C80204D}">
      <dgm:prSet/>
      <dgm:spPr/>
      <dgm:t>
        <a:bodyPr/>
        <a:lstStyle/>
        <a:p>
          <a:endParaRPr lang="en-IN"/>
        </a:p>
      </dgm:t>
    </dgm:pt>
    <dgm:pt modelId="{E0BEEAE9-C708-4A1D-A5BB-E0D30B57D6E4}" type="sibTrans" cxnId="{824325C9-9E86-4170-BCD4-9AFD4C80204D}">
      <dgm:prSet/>
      <dgm:spPr/>
      <dgm:t>
        <a:bodyPr/>
        <a:lstStyle/>
        <a:p>
          <a:endParaRPr lang="en-IN"/>
        </a:p>
      </dgm:t>
    </dgm:pt>
    <dgm:pt modelId="{70548659-D2F4-4058-BF6C-2E3CD85FF67B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To deliver high-quality, functional software in short cycles, allowing for rapid and flexible responses to change</a:t>
          </a:r>
          <a:endParaRPr lang="en-IN" sz="1600" dirty="0"/>
        </a:p>
      </dgm:t>
    </dgm:pt>
    <dgm:pt modelId="{457DAA7B-9CC6-4883-A7AD-AAD19B9D9F63}" type="parTrans" cxnId="{83E0546D-A363-46DD-955D-24623A5C2DCE}">
      <dgm:prSet/>
      <dgm:spPr/>
      <dgm:t>
        <a:bodyPr/>
        <a:lstStyle/>
        <a:p>
          <a:endParaRPr lang="en-IN"/>
        </a:p>
      </dgm:t>
    </dgm:pt>
    <dgm:pt modelId="{9834AEC3-7A21-41DD-B1CC-CE1EB520CE60}" type="sibTrans" cxnId="{83E0546D-A363-46DD-955D-24623A5C2DCE}">
      <dgm:prSet/>
      <dgm:spPr/>
      <dgm:t>
        <a:bodyPr/>
        <a:lstStyle/>
        <a:p>
          <a:endParaRPr lang="en-IN"/>
        </a:p>
      </dgm:t>
    </dgm:pt>
    <dgm:pt modelId="{82CE5501-6C69-4131-B48C-454F3EBBB2AC}">
      <dgm:prSet phldrT="[Text]"/>
      <dgm:spPr/>
      <dgm:t>
        <a:bodyPr/>
        <a:lstStyle/>
        <a:p>
          <a:r>
            <a:rPr lang="en-IN" dirty="0"/>
            <a:t>Kanban Framework</a:t>
          </a:r>
        </a:p>
      </dgm:t>
    </dgm:pt>
    <dgm:pt modelId="{C607926D-6F80-406D-B5D8-179E25A154BC}" type="parTrans" cxnId="{FB85B0AA-E3BC-4928-818C-BB026AE7318C}">
      <dgm:prSet/>
      <dgm:spPr/>
      <dgm:t>
        <a:bodyPr/>
        <a:lstStyle/>
        <a:p>
          <a:endParaRPr lang="en-IN"/>
        </a:p>
      </dgm:t>
    </dgm:pt>
    <dgm:pt modelId="{D6B4CF4F-9B3C-40C0-98CC-542C39CD75B7}" type="sibTrans" cxnId="{FB85B0AA-E3BC-4928-818C-BB026AE7318C}">
      <dgm:prSet/>
      <dgm:spPr/>
      <dgm:t>
        <a:bodyPr/>
        <a:lstStyle/>
        <a:p>
          <a:endParaRPr lang="en-IN"/>
        </a:p>
      </dgm:t>
    </dgm:pt>
    <dgm:pt modelId="{5FC02022-160A-4ABF-A2B5-CA3F54072F29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Kanban is an Agile framework focused on visualizing work, limiting work in progress (WIP), and optimizing flow</a:t>
          </a:r>
          <a:endParaRPr lang="en-IN" sz="1600" dirty="0"/>
        </a:p>
      </dgm:t>
    </dgm:pt>
    <dgm:pt modelId="{BC6513E0-CFCA-4D7A-932C-C74BB0CDC476}" type="parTrans" cxnId="{8A2B8B57-92EF-41D5-BEA5-5C308B350180}">
      <dgm:prSet/>
      <dgm:spPr/>
      <dgm:t>
        <a:bodyPr/>
        <a:lstStyle/>
        <a:p>
          <a:endParaRPr lang="en-IN"/>
        </a:p>
      </dgm:t>
    </dgm:pt>
    <dgm:pt modelId="{EE66FEBD-C6A6-416C-9ECA-622D8DF54D69}" type="sibTrans" cxnId="{8A2B8B57-92EF-41D5-BEA5-5C308B350180}">
      <dgm:prSet/>
      <dgm:spPr/>
      <dgm:t>
        <a:bodyPr/>
        <a:lstStyle/>
        <a:p>
          <a:endParaRPr lang="en-IN"/>
        </a:p>
      </dgm:t>
    </dgm:pt>
    <dgm:pt modelId="{EDC58301-1B81-4C69-BCF3-FA162C38754E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To improve process efficiency and continuously deliver value without necessarily changing existing workflows.</a:t>
          </a:r>
          <a:endParaRPr lang="en-IN" sz="1600" dirty="0"/>
        </a:p>
      </dgm:t>
    </dgm:pt>
    <dgm:pt modelId="{76166FFC-6051-432E-909C-965440B6A009}" type="parTrans" cxnId="{F7730658-FE2B-465C-A1CD-B96CBC420346}">
      <dgm:prSet/>
      <dgm:spPr/>
      <dgm:t>
        <a:bodyPr/>
        <a:lstStyle/>
        <a:p>
          <a:endParaRPr lang="en-IN"/>
        </a:p>
      </dgm:t>
    </dgm:pt>
    <dgm:pt modelId="{901DBFAB-E695-418B-85C0-0A9AEAA43EA3}" type="sibTrans" cxnId="{F7730658-FE2B-465C-A1CD-B96CBC420346}">
      <dgm:prSet/>
      <dgm:spPr/>
      <dgm:t>
        <a:bodyPr/>
        <a:lstStyle/>
        <a:p>
          <a:endParaRPr lang="en-IN"/>
        </a:p>
      </dgm:t>
    </dgm:pt>
    <dgm:pt modelId="{BF444A0C-CA7D-4F03-8436-8D227B7DB728}" type="pres">
      <dgm:prSet presAssocID="{D61A8539-84BC-431F-8AAE-BFCFBDD911C2}" presName="Name0" presStyleCnt="0">
        <dgm:presLayoutVars>
          <dgm:dir/>
          <dgm:animLvl val="lvl"/>
          <dgm:resizeHandles val="exact"/>
        </dgm:presLayoutVars>
      </dgm:prSet>
      <dgm:spPr/>
    </dgm:pt>
    <dgm:pt modelId="{B78C1A0A-1F9F-4F42-9A14-5D7061038969}" type="pres">
      <dgm:prSet presAssocID="{19B1627E-71F0-4CF3-8433-6D38CD30EFB1}" presName="composite" presStyleCnt="0"/>
      <dgm:spPr/>
    </dgm:pt>
    <dgm:pt modelId="{FA977B42-5253-4982-B893-C0325B2A9597}" type="pres">
      <dgm:prSet presAssocID="{19B1627E-71F0-4CF3-8433-6D38CD30EFB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A8AA967-3B90-405E-A0B9-456AD19D0B46}" type="pres">
      <dgm:prSet presAssocID="{19B1627E-71F0-4CF3-8433-6D38CD30EFB1}" presName="desTx" presStyleLbl="alignAccFollowNode1" presStyleIdx="0" presStyleCnt="2">
        <dgm:presLayoutVars>
          <dgm:bulletEnabled val="1"/>
        </dgm:presLayoutVars>
      </dgm:prSet>
      <dgm:spPr/>
    </dgm:pt>
    <dgm:pt modelId="{5EEC7525-7FCC-4BD8-8D93-8DDD13DF8E88}" type="pres">
      <dgm:prSet presAssocID="{1210477C-BE94-4335-8D47-10CB5E8D6571}" presName="space" presStyleCnt="0"/>
      <dgm:spPr/>
    </dgm:pt>
    <dgm:pt modelId="{F974D045-F489-49AD-9006-5230D2A63153}" type="pres">
      <dgm:prSet presAssocID="{82CE5501-6C69-4131-B48C-454F3EBBB2AC}" presName="composite" presStyleCnt="0"/>
      <dgm:spPr/>
    </dgm:pt>
    <dgm:pt modelId="{89268446-B0BB-434D-9BFA-936D8519E1C2}" type="pres">
      <dgm:prSet presAssocID="{82CE5501-6C69-4131-B48C-454F3EBBB2A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41590E-31AA-400E-B00B-2BBAB4FE1B3D}" type="pres">
      <dgm:prSet presAssocID="{82CE5501-6C69-4131-B48C-454F3EBBB2A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AEC094B-53F4-4E61-B6D4-60E92C930904}" type="presOf" srcId="{EDC58301-1B81-4C69-BCF3-FA162C38754E}" destId="{3941590E-31AA-400E-B00B-2BBAB4FE1B3D}" srcOrd="0" destOrd="1" presId="urn:microsoft.com/office/officeart/2005/8/layout/hList1"/>
    <dgm:cxn modelId="{44491B55-84D7-477F-A1A2-2CBABB6904EF}" type="presOf" srcId="{82CE5501-6C69-4131-B48C-454F3EBBB2AC}" destId="{89268446-B0BB-434D-9BFA-936D8519E1C2}" srcOrd="0" destOrd="0" presId="urn:microsoft.com/office/officeart/2005/8/layout/hList1"/>
    <dgm:cxn modelId="{9CA9B856-0032-47C7-BEFF-411FDC9190E7}" type="presOf" srcId="{5FC02022-160A-4ABF-A2B5-CA3F54072F29}" destId="{3941590E-31AA-400E-B00B-2BBAB4FE1B3D}" srcOrd="0" destOrd="0" presId="urn:microsoft.com/office/officeart/2005/8/layout/hList1"/>
    <dgm:cxn modelId="{8A2B8B57-92EF-41D5-BEA5-5C308B350180}" srcId="{82CE5501-6C69-4131-B48C-454F3EBBB2AC}" destId="{5FC02022-160A-4ABF-A2B5-CA3F54072F29}" srcOrd="0" destOrd="0" parTransId="{BC6513E0-CFCA-4D7A-932C-C74BB0CDC476}" sibTransId="{EE66FEBD-C6A6-416C-9ECA-622D8DF54D69}"/>
    <dgm:cxn modelId="{F7730658-FE2B-465C-A1CD-B96CBC420346}" srcId="{82CE5501-6C69-4131-B48C-454F3EBBB2AC}" destId="{EDC58301-1B81-4C69-BCF3-FA162C38754E}" srcOrd="1" destOrd="0" parTransId="{76166FFC-6051-432E-909C-965440B6A009}" sibTransId="{901DBFAB-E695-418B-85C0-0A9AEAA43EA3}"/>
    <dgm:cxn modelId="{83E0546D-A363-46DD-955D-24623A5C2DCE}" srcId="{19B1627E-71F0-4CF3-8433-6D38CD30EFB1}" destId="{70548659-D2F4-4058-BF6C-2E3CD85FF67B}" srcOrd="1" destOrd="0" parTransId="{457DAA7B-9CC6-4883-A7AD-AAD19B9D9F63}" sibTransId="{9834AEC3-7A21-41DD-B1CC-CE1EB520CE60}"/>
    <dgm:cxn modelId="{672C7C7C-8ECF-4B49-A9DA-CA4F0A78BE2D}" srcId="{D61A8539-84BC-431F-8AAE-BFCFBDD911C2}" destId="{19B1627E-71F0-4CF3-8433-6D38CD30EFB1}" srcOrd="0" destOrd="0" parTransId="{80775ECC-101F-4B4A-B00D-1FFD92A2B429}" sibTransId="{1210477C-BE94-4335-8D47-10CB5E8D6571}"/>
    <dgm:cxn modelId="{FB85B0AA-E3BC-4928-818C-BB026AE7318C}" srcId="{D61A8539-84BC-431F-8AAE-BFCFBDD911C2}" destId="{82CE5501-6C69-4131-B48C-454F3EBBB2AC}" srcOrd="1" destOrd="0" parTransId="{C607926D-6F80-406D-B5D8-179E25A154BC}" sibTransId="{D6B4CF4F-9B3C-40C0-98CC-542C39CD75B7}"/>
    <dgm:cxn modelId="{C01DC5B5-BC66-4ED6-BA96-9884EC3948EF}" type="presOf" srcId="{19B1627E-71F0-4CF3-8433-6D38CD30EFB1}" destId="{FA977B42-5253-4982-B893-C0325B2A9597}" srcOrd="0" destOrd="0" presId="urn:microsoft.com/office/officeart/2005/8/layout/hList1"/>
    <dgm:cxn modelId="{972FC7C8-EE73-40F2-96B8-DA8536F26C16}" type="presOf" srcId="{70548659-D2F4-4058-BF6C-2E3CD85FF67B}" destId="{BA8AA967-3B90-405E-A0B9-456AD19D0B46}" srcOrd="0" destOrd="1" presId="urn:microsoft.com/office/officeart/2005/8/layout/hList1"/>
    <dgm:cxn modelId="{824325C9-9E86-4170-BCD4-9AFD4C80204D}" srcId="{19B1627E-71F0-4CF3-8433-6D38CD30EFB1}" destId="{F015D91B-62CB-4B41-B318-233F52FA0614}" srcOrd="0" destOrd="0" parTransId="{C2BDEA45-542F-4708-9D04-C28E79424E71}" sibTransId="{E0BEEAE9-C708-4A1D-A5BB-E0D30B57D6E4}"/>
    <dgm:cxn modelId="{062674D2-897B-4E0B-90BD-9803B4EA4C80}" type="presOf" srcId="{D61A8539-84BC-431F-8AAE-BFCFBDD911C2}" destId="{BF444A0C-CA7D-4F03-8436-8D227B7DB728}" srcOrd="0" destOrd="0" presId="urn:microsoft.com/office/officeart/2005/8/layout/hList1"/>
    <dgm:cxn modelId="{46A51AF2-2E91-4612-8B9B-253C94B13D56}" type="presOf" srcId="{F015D91B-62CB-4B41-B318-233F52FA0614}" destId="{BA8AA967-3B90-405E-A0B9-456AD19D0B46}" srcOrd="0" destOrd="0" presId="urn:microsoft.com/office/officeart/2005/8/layout/hList1"/>
    <dgm:cxn modelId="{77CF3F66-6A7F-4DD9-A497-F86454BCFEB7}" type="presParOf" srcId="{BF444A0C-CA7D-4F03-8436-8D227B7DB728}" destId="{B78C1A0A-1F9F-4F42-9A14-5D7061038969}" srcOrd="0" destOrd="0" presId="urn:microsoft.com/office/officeart/2005/8/layout/hList1"/>
    <dgm:cxn modelId="{A1C0AF2A-7C8E-4308-B99F-3EFB76863720}" type="presParOf" srcId="{B78C1A0A-1F9F-4F42-9A14-5D7061038969}" destId="{FA977B42-5253-4982-B893-C0325B2A9597}" srcOrd="0" destOrd="0" presId="urn:microsoft.com/office/officeart/2005/8/layout/hList1"/>
    <dgm:cxn modelId="{06D4B7C5-5C73-4884-A1C4-733DA31FE0FC}" type="presParOf" srcId="{B78C1A0A-1F9F-4F42-9A14-5D7061038969}" destId="{BA8AA967-3B90-405E-A0B9-456AD19D0B46}" srcOrd="1" destOrd="0" presId="urn:microsoft.com/office/officeart/2005/8/layout/hList1"/>
    <dgm:cxn modelId="{B7FB5352-0318-452D-9543-64968FACCD4B}" type="presParOf" srcId="{BF444A0C-CA7D-4F03-8436-8D227B7DB728}" destId="{5EEC7525-7FCC-4BD8-8D93-8DDD13DF8E88}" srcOrd="1" destOrd="0" presId="urn:microsoft.com/office/officeart/2005/8/layout/hList1"/>
    <dgm:cxn modelId="{9AB5BAC7-15BF-43B2-BB1E-FB0B8541E133}" type="presParOf" srcId="{BF444A0C-CA7D-4F03-8436-8D227B7DB728}" destId="{F974D045-F489-49AD-9006-5230D2A63153}" srcOrd="2" destOrd="0" presId="urn:microsoft.com/office/officeart/2005/8/layout/hList1"/>
    <dgm:cxn modelId="{6FFEA400-C8EE-4DF5-829D-ACBB72BAC909}" type="presParOf" srcId="{F974D045-F489-49AD-9006-5230D2A63153}" destId="{89268446-B0BB-434D-9BFA-936D8519E1C2}" srcOrd="0" destOrd="0" presId="urn:microsoft.com/office/officeart/2005/8/layout/hList1"/>
    <dgm:cxn modelId="{7E554DBD-6F42-459E-B7AC-441BA9AD9DC6}" type="presParOf" srcId="{F974D045-F489-49AD-9006-5230D2A63153}" destId="{3941590E-31AA-400E-B00B-2BBAB4FE1B3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F19F8C-01CD-4519-AE56-F92739984952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2A74560-C9F8-47F8-8214-5127D6B5A5D7}">
      <dgm:prSet phldrT="[Text]"/>
      <dgm:spPr/>
      <dgm:t>
        <a:bodyPr/>
        <a:lstStyle/>
        <a:p>
          <a:r>
            <a:rPr lang="en-IN" dirty="0"/>
            <a:t>Customer Collaboration</a:t>
          </a:r>
        </a:p>
      </dgm:t>
    </dgm:pt>
    <dgm:pt modelId="{BBF428A0-408D-472B-B390-8CEDCE23710F}" type="parTrans" cxnId="{64005681-BE5E-492E-8DB3-4CB880714C54}">
      <dgm:prSet/>
      <dgm:spPr/>
      <dgm:t>
        <a:bodyPr/>
        <a:lstStyle/>
        <a:p>
          <a:endParaRPr lang="en-IN"/>
        </a:p>
      </dgm:t>
    </dgm:pt>
    <dgm:pt modelId="{A151C938-340A-4162-B405-37DBA4BACDC7}" type="sibTrans" cxnId="{64005681-BE5E-492E-8DB3-4CB880714C54}">
      <dgm:prSet/>
      <dgm:spPr/>
      <dgm:t>
        <a:bodyPr/>
        <a:lstStyle/>
        <a:p>
          <a:endParaRPr lang="en-IN"/>
        </a:p>
      </dgm:t>
    </dgm:pt>
    <dgm:pt modelId="{F5D90F9A-3ADF-420C-8B57-1486F1B9B7F8}">
      <dgm:prSet phldrT="[Text]"/>
      <dgm:spPr/>
      <dgm:t>
        <a:bodyPr/>
        <a:lstStyle/>
        <a:p>
          <a:r>
            <a:rPr lang="en-IN" dirty="0"/>
            <a:t>Engaging with customers regularly.</a:t>
          </a:r>
        </a:p>
      </dgm:t>
    </dgm:pt>
    <dgm:pt modelId="{B8707C79-B8DE-4CF7-9CC4-B2FE8EF7D35D}" type="parTrans" cxnId="{FB7D72AA-474E-4D9D-B506-DF43E7C9EB33}">
      <dgm:prSet/>
      <dgm:spPr/>
      <dgm:t>
        <a:bodyPr/>
        <a:lstStyle/>
        <a:p>
          <a:endParaRPr lang="en-IN"/>
        </a:p>
      </dgm:t>
    </dgm:pt>
    <dgm:pt modelId="{DA2470A4-67E4-446F-91BD-16D991306E9B}" type="sibTrans" cxnId="{FB7D72AA-474E-4D9D-B506-DF43E7C9EB33}">
      <dgm:prSet/>
      <dgm:spPr/>
      <dgm:t>
        <a:bodyPr/>
        <a:lstStyle/>
        <a:p>
          <a:endParaRPr lang="en-IN"/>
        </a:p>
      </dgm:t>
    </dgm:pt>
    <dgm:pt modelId="{7B1210B0-7C3B-4038-B42B-007B97BDB1C0}">
      <dgm:prSet phldrT="[Text]" custT="1"/>
      <dgm:spPr/>
      <dgm:t>
        <a:bodyPr/>
        <a:lstStyle/>
        <a:p>
          <a:r>
            <a:rPr lang="en-IN" sz="2000" dirty="0"/>
            <a:t>Individuals and Interactions</a:t>
          </a:r>
        </a:p>
      </dgm:t>
    </dgm:pt>
    <dgm:pt modelId="{5E894B73-AD6B-4885-9224-31EF24E4D266}" type="parTrans" cxnId="{0E91C404-39B1-4E4C-9E14-02A554E53FE6}">
      <dgm:prSet/>
      <dgm:spPr/>
      <dgm:t>
        <a:bodyPr/>
        <a:lstStyle/>
        <a:p>
          <a:endParaRPr lang="en-IN"/>
        </a:p>
      </dgm:t>
    </dgm:pt>
    <dgm:pt modelId="{9E4DFED7-0FEA-4842-B9A0-5298EAA0B980}" type="sibTrans" cxnId="{0E91C404-39B1-4E4C-9E14-02A554E53FE6}">
      <dgm:prSet/>
      <dgm:spPr/>
      <dgm:t>
        <a:bodyPr/>
        <a:lstStyle/>
        <a:p>
          <a:endParaRPr lang="en-IN"/>
        </a:p>
      </dgm:t>
    </dgm:pt>
    <dgm:pt modelId="{8E95DDCA-6FEA-429A-A277-D498010D1A6F}">
      <dgm:prSet phldrT="[Text]"/>
      <dgm:spPr/>
      <dgm:t>
        <a:bodyPr/>
        <a:lstStyle/>
        <a:p>
          <a:r>
            <a:rPr lang="en-IN" sz="1800" dirty="0"/>
            <a:t>Emphasizing team communication.</a:t>
          </a:r>
        </a:p>
      </dgm:t>
    </dgm:pt>
    <dgm:pt modelId="{2E4C6ED8-DD54-4EB1-8940-CD0D1028F439}" type="parTrans" cxnId="{B75A57A6-AAB0-4B2B-B60C-CFC017156BED}">
      <dgm:prSet/>
      <dgm:spPr/>
      <dgm:t>
        <a:bodyPr/>
        <a:lstStyle/>
        <a:p>
          <a:endParaRPr lang="en-IN"/>
        </a:p>
      </dgm:t>
    </dgm:pt>
    <dgm:pt modelId="{55BE90E2-77FE-4C41-A3B3-BB0DA6543270}" type="sibTrans" cxnId="{B75A57A6-AAB0-4B2B-B60C-CFC017156BED}">
      <dgm:prSet/>
      <dgm:spPr/>
      <dgm:t>
        <a:bodyPr/>
        <a:lstStyle/>
        <a:p>
          <a:endParaRPr lang="en-IN"/>
        </a:p>
      </dgm:t>
    </dgm:pt>
    <dgm:pt modelId="{EFCD1D29-0BE0-483E-905B-878ABA0BC46F}">
      <dgm:prSet phldrT="[Text]"/>
      <dgm:spPr/>
      <dgm:t>
        <a:bodyPr/>
        <a:lstStyle/>
        <a:p>
          <a:r>
            <a:rPr lang="en-IN" dirty="0"/>
            <a:t>Working Software</a:t>
          </a:r>
        </a:p>
      </dgm:t>
    </dgm:pt>
    <dgm:pt modelId="{8BB5DA94-E430-4231-A300-28A272340BBA}" type="parTrans" cxnId="{83DB7E60-2BBD-4B6E-B745-ECF8375F9E9E}">
      <dgm:prSet/>
      <dgm:spPr/>
      <dgm:t>
        <a:bodyPr/>
        <a:lstStyle/>
        <a:p>
          <a:endParaRPr lang="en-IN"/>
        </a:p>
      </dgm:t>
    </dgm:pt>
    <dgm:pt modelId="{B71B5F56-B3B8-427E-A4A2-7EB5C1263025}" type="sibTrans" cxnId="{83DB7E60-2BBD-4B6E-B745-ECF8375F9E9E}">
      <dgm:prSet/>
      <dgm:spPr/>
      <dgm:t>
        <a:bodyPr/>
        <a:lstStyle/>
        <a:p>
          <a:endParaRPr lang="en-IN"/>
        </a:p>
      </dgm:t>
    </dgm:pt>
    <dgm:pt modelId="{50AF0FBE-3046-4EAA-B791-F7497C512A1C}">
      <dgm:prSet phldrT="[Text]"/>
      <dgm:spPr/>
      <dgm:t>
        <a:bodyPr/>
        <a:lstStyle/>
        <a:p>
          <a:r>
            <a:rPr lang="en-IN" dirty="0"/>
            <a:t>Delivering functional software frequently</a:t>
          </a:r>
        </a:p>
      </dgm:t>
    </dgm:pt>
    <dgm:pt modelId="{B4DCDC3D-4AE5-4A93-AAA5-1305D1194A6A}" type="parTrans" cxnId="{E1289666-51B9-4E07-B2C3-0905A59B01E1}">
      <dgm:prSet/>
      <dgm:spPr/>
      <dgm:t>
        <a:bodyPr/>
        <a:lstStyle/>
        <a:p>
          <a:endParaRPr lang="en-IN"/>
        </a:p>
      </dgm:t>
    </dgm:pt>
    <dgm:pt modelId="{8A270417-CFFA-4A87-A053-980CF92F985F}" type="sibTrans" cxnId="{E1289666-51B9-4E07-B2C3-0905A59B01E1}">
      <dgm:prSet/>
      <dgm:spPr/>
      <dgm:t>
        <a:bodyPr/>
        <a:lstStyle/>
        <a:p>
          <a:endParaRPr lang="en-IN"/>
        </a:p>
      </dgm:t>
    </dgm:pt>
    <dgm:pt modelId="{BF837705-E687-4E64-94D0-588B2FFCAA49}">
      <dgm:prSet phldrT="[Text]"/>
      <dgm:spPr/>
      <dgm:t>
        <a:bodyPr/>
        <a:lstStyle/>
        <a:p>
          <a:r>
            <a:rPr lang="en-IN" dirty="0"/>
            <a:t>Responding to Change</a:t>
          </a:r>
        </a:p>
      </dgm:t>
    </dgm:pt>
    <dgm:pt modelId="{46C14449-6DA2-4CA6-B963-3246CAEA93DD}" type="parTrans" cxnId="{5B6CCD99-C869-4497-B390-99FFE99AFDF3}">
      <dgm:prSet/>
      <dgm:spPr/>
      <dgm:t>
        <a:bodyPr/>
        <a:lstStyle/>
        <a:p>
          <a:endParaRPr lang="en-IN"/>
        </a:p>
      </dgm:t>
    </dgm:pt>
    <dgm:pt modelId="{2D59C306-85F0-4F16-A798-FA035701F08C}" type="sibTrans" cxnId="{5B6CCD99-C869-4497-B390-99FFE99AFDF3}">
      <dgm:prSet/>
      <dgm:spPr/>
      <dgm:t>
        <a:bodyPr/>
        <a:lstStyle/>
        <a:p>
          <a:endParaRPr lang="en-IN"/>
        </a:p>
      </dgm:t>
    </dgm:pt>
    <dgm:pt modelId="{E23AAC26-0DD9-4111-9D0F-43D98503FB88}">
      <dgm:prSet phldrT="[Text]"/>
      <dgm:spPr/>
      <dgm:t>
        <a:bodyPr/>
        <a:lstStyle/>
        <a:p>
          <a:r>
            <a:rPr lang="en-US"/>
            <a:t>Being flexible to changes in requirements. </a:t>
          </a:r>
          <a:endParaRPr lang="en-IN" dirty="0"/>
        </a:p>
      </dgm:t>
    </dgm:pt>
    <dgm:pt modelId="{107198EC-DC20-482E-93C0-F8D9F46E9E18}" type="parTrans" cxnId="{FE84B233-F60D-45F9-B0E0-DFAE76435CD2}">
      <dgm:prSet/>
      <dgm:spPr/>
      <dgm:t>
        <a:bodyPr/>
        <a:lstStyle/>
        <a:p>
          <a:endParaRPr lang="en-IN"/>
        </a:p>
      </dgm:t>
    </dgm:pt>
    <dgm:pt modelId="{C08E27A3-0E46-46EE-A916-8881885B9853}" type="sibTrans" cxnId="{FE84B233-F60D-45F9-B0E0-DFAE76435CD2}">
      <dgm:prSet/>
      <dgm:spPr/>
      <dgm:t>
        <a:bodyPr/>
        <a:lstStyle/>
        <a:p>
          <a:endParaRPr lang="en-IN"/>
        </a:p>
      </dgm:t>
    </dgm:pt>
    <dgm:pt modelId="{76B90A9E-4EF0-4DE7-971B-28D5D757C861}" type="pres">
      <dgm:prSet presAssocID="{D0F19F8C-01CD-4519-AE56-F92739984952}" presName="Name0" presStyleCnt="0">
        <dgm:presLayoutVars>
          <dgm:dir/>
          <dgm:resizeHandles val="exact"/>
        </dgm:presLayoutVars>
      </dgm:prSet>
      <dgm:spPr/>
    </dgm:pt>
    <dgm:pt modelId="{BBB9BB43-E662-4946-8D20-45779D84E77D}" type="pres">
      <dgm:prSet presAssocID="{32A74560-C9F8-47F8-8214-5127D6B5A5D7}" presName="node" presStyleLbl="node1" presStyleIdx="0" presStyleCnt="4">
        <dgm:presLayoutVars>
          <dgm:bulletEnabled val="1"/>
        </dgm:presLayoutVars>
      </dgm:prSet>
      <dgm:spPr/>
    </dgm:pt>
    <dgm:pt modelId="{F9430510-ABBB-4AC4-832C-D0409B037F8E}" type="pres">
      <dgm:prSet presAssocID="{A151C938-340A-4162-B405-37DBA4BACDC7}" presName="sibTrans" presStyleCnt="0"/>
      <dgm:spPr/>
    </dgm:pt>
    <dgm:pt modelId="{842832A5-0B70-4122-9622-CE6289385451}" type="pres">
      <dgm:prSet presAssocID="{7B1210B0-7C3B-4038-B42B-007B97BDB1C0}" presName="node" presStyleLbl="node1" presStyleIdx="1" presStyleCnt="4">
        <dgm:presLayoutVars>
          <dgm:bulletEnabled val="1"/>
        </dgm:presLayoutVars>
      </dgm:prSet>
      <dgm:spPr/>
    </dgm:pt>
    <dgm:pt modelId="{253FEBCA-D24F-4A0C-AC0F-B7373D9B982F}" type="pres">
      <dgm:prSet presAssocID="{9E4DFED7-0FEA-4842-B9A0-5298EAA0B980}" presName="sibTrans" presStyleCnt="0"/>
      <dgm:spPr/>
    </dgm:pt>
    <dgm:pt modelId="{5C3552B1-A431-4ADC-9D12-3493F4BCCB73}" type="pres">
      <dgm:prSet presAssocID="{EFCD1D29-0BE0-483E-905B-878ABA0BC46F}" presName="node" presStyleLbl="node1" presStyleIdx="2" presStyleCnt="4">
        <dgm:presLayoutVars>
          <dgm:bulletEnabled val="1"/>
        </dgm:presLayoutVars>
      </dgm:prSet>
      <dgm:spPr/>
    </dgm:pt>
    <dgm:pt modelId="{E831A687-D211-4982-95D2-3296BE4E0C6E}" type="pres">
      <dgm:prSet presAssocID="{B71B5F56-B3B8-427E-A4A2-7EB5C1263025}" presName="sibTrans" presStyleCnt="0"/>
      <dgm:spPr/>
    </dgm:pt>
    <dgm:pt modelId="{20950565-97D5-4DBC-9D13-5383B8E370F2}" type="pres">
      <dgm:prSet presAssocID="{BF837705-E687-4E64-94D0-588B2FFCAA49}" presName="node" presStyleLbl="node1" presStyleIdx="3" presStyleCnt="4">
        <dgm:presLayoutVars>
          <dgm:bulletEnabled val="1"/>
        </dgm:presLayoutVars>
      </dgm:prSet>
      <dgm:spPr/>
    </dgm:pt>
  </dgm:ptLst>
  <dgm:cxnLst>
    <dgm:cxn modelId="{0E91C404-39B1-4E4C-9E14-02A554E53FE6}" srcId="{D0F19F8C-01CD-4519-AE56-F92739984952}" destId="{7B1210B0-7C3B-4038-B42B-007B97BDB1C0}" srcOrd="1" destOrd="0" parTransId="{5E894B73-AD6B-4885-9224-31EF24E4D266}" sibTransId="{9E4DFED7-0FEA-4842-B9A0-5298EAA0B980}"/>
    <dgm:cxn modelId="{1DF87209-16F5-4780-B235-E48AF83B13E3}" type="presOf" srcId="{E23AAC26-0DD9-4111-9D0F-43D98503FB88}" destId="{20950565-97D5-4DBC-9D13-5383B8E370F2}" srcOrd="0" destOrd="1" presId="urn:microsoft.com/office/officeart/2005/8/layout/hList6"/>
    <dgm:cxn modelId="{D623BD14-F9A0-4F45-945F-FD1564421ED0}" type="presOf" srcId="{F5D90F9A-3ADF-420C-8B57-1486F1B9B7F8}" destId="{BBB9BB43-E662-4946-8D20-45779D84E77D}" srcOrd="0" destOrd="1" presId="urn:microsoft.com/office/officeart/2005/8/layout/hList6"/>
    <dgm:cxn modelId="{BBA5A532-8421-4879-B166-C0AB84B66B0F}" type="presOf" srcId="{7B1210B0-7C3B-4038-B42B-007B97BDB1C0}" destId="{842832A5-0B70-4122-9622-CE6289385451}" srcOrd="0" destOrd="0" presId="urn:microsoft.com/office/officeart/2005/8/layout/hList6"/>
    <dgm:cxn modelId="{FE84B233-F60D-45F9-B0E0-DFAE76435CD2}" srcId="{BF837705-E687-4E64-94D0-588B2FFCAA49}" destId="{E23AAC26-0DD9-4111-9D0F-43D98503FB88}" srcOrd="0" destOrd="0" parTransId="{107198EC-DC20-482E-93C0-F8D9F46E9E18}" sibTransId="{C08E27A3-0E46-46EE-A916-8881885B9853}"/>
    <dgm:cxn modelId="{F6A53448-46E8-4168-894C-7DCB8CAD4BC2}" type="presOf" srcId="{D0F19F8C-01CD-4519-AE56-F92739984952}" destId="{76B90A9E-4EF0-4DE7-971B-28D5D757C861}" srcOrd="0" destOrd="0" presId="urn:microsoft.com/office/officeart/2005/8/layout/hList6"/>
    <dgm:cxn modelId="{83DB7E60-2BBD-4B6E-B745-ECF8375F9E9E}" srcId="{D0F19F8C-01CD-4519-AE56-F92739984952}" destId="{EFCD1D29-0BE0-483E-905B-878ABA0BC46F}" srcOrd="2" destOrd="0" parTransId="{8BB5DA94-E430-4231-A300-28A272340BBA}" sibTransId="{B71B5F56-B3B8-427E-A4A2-7EB5C1263025}"/>
    <dgm:cxn modelId="{F510DC62-34C9-4DB5-BBFC-71A8E0FC2A72}" type="presOf" srcId="{32A74560-C9F8-47F8-8214-5127D6B5A5D7}" destId="{BBB9BB43-E662-4946-8D20-45779D84E77D}" srcOrd="0" destOrd="0" presId="urn:microsoft.com/office/officeart/2005/8/layout/hList6"/>
    <dgm:cxn modelId="{E1289666-51B9-4E07-B2C3-0905A59B01E1}" srcId="{EFCD1D29-0BE0-483E-905B-878ABA0BC46F}" destId="{50AF0FBE-3046-4EAA-B791-F7497C512A1C}" srcOrd="0" destOrd="0" parTransId="{B4DCDC3D-4AE5-4A93-AAA5-1305D1194A6A}" sibTransId="{8A270417-CFFA-4A87-A053-980CF92F985F}"/>
    <dgm:cxn modelId="{64005681-BE5E-492E-8DB3-4CB880714C54}" srcId="{D0F19F8C-01CD-4519-AE56-F92739984952}" destId="{32A74560-C9F8-47F8-8214-5127D6B5A5D7}" srcOrd="0" destOrd="0" parTransId="{BBF428A0-408D-472B-B390-8CEDCE23710F}" sibTransId="{A151C938-340A-4162-B405-37DBA4BACDC7}"/>
    <dgm:cxn modelId="{5B6CCD99-C869-4497-B390-99FFE99AFDF3}" srcId="{D0F19F8C-01CD-4519-AE56-F92739984952}" destId="{BF837705-E687-4E64-94D0-588B2FFCAA49}" srcOrd="3" destOrd="0" parTransId="{46C14449-6DA2-4CA6-B963-3246CAEA93DD}" sibTransId="{2D59C306-85F0-4F16-A798-FA035701F08C}"/>
    <dgm:cxn modelId="{B75A57A6-AAB0-4B2B-B60C-CFC017156BED}" srcId="{7B1210B0-7C3B-4038-B42B-007B97BDB1C0}" destId="{8E95DDCA-6FEA-429A-A277-D498010D1A6F}" srcOrd="0" destOrd="0" parTransId="{2E4C6ED8-DD54-4EB1-8940-CD0D1028F439}" sibTransId="{55BE90E2-77FE-4C41-A3B3-BB0DA6543270}"/>
    <dgm:cxn modelId="{FB7D72AA-474E-4D9D-B506-DF43E7C9EB33}" srcId="{32A74560-C9F8-47F8-8214-5127D6B5A5D7}" destId="{F5D90F9A-3ADF-420C-8B57-1486F1B9B7F8}" srcOrd="0" destOrd="0" parTransId="{B8707C79-B8DE-4CF7-9CC4-B2FE8EF7D35D}" sibTransId="{DA2470A4-67E4-446F-91BD-16D991306E9B}"/>
    <dgm:cxn modelId="{380348AB-C25D-4441-83CE-C253B614F678}" type="presOf" srcId="{8E95DDCA-6FEA-429A-A277-D498010D1A6F}" destId="{842832A5-0B70-4122-9622-CE6289385451}" srcOrd="0" destOrd="1" presId="urn:microsoft.com/office/officeart/2005/8/layout/hList6"/>
    <dgm:cxn modelId="{DD22F1CE-BCB2-42E1-8A17-AB6533D32236}" type="presOf" srcId="{50AF0FBE-3046-4EAA-B791-F7497C512A1C}" destId="{5C3552B1-A431-4ADC-9D12-3493F4BCCB73}" srcOrd="0" destOrd="1" presId="urn:microsoft.com/office/officeart/2005/8/layout/hList6"/>
    <dgm:cxn modelId="{C0D196D2-F78A-4DEC-8F12-767F5415ECE3}" type="presOf" srcId="{EFCD1D29-0BE0-483E-905B-878ABA0BC46F}" destId="{5C3552B1-A431-4ADC-9D12-3493F4BCCB73}" srcOrd="0" destOrd="0" presId="urn:microsoft.com/office/officeart/2005/8/layout/hList6"/>
    <dgm:cxn modelId="{3E625ADF-8812-430E-81E2-42B27C973536}" type="presOf" srcId="{BF837705-E687-4E64-94D0-588B2FFCAA49}" destId="{20950565-97D5-4DBC-9D13-5383B8E370F2}" srcOrd="0" destOrd="0" presId="urn:microsoft.com/office/officeart/2005/8/layout/hList6"/>
    <dgm:cxn modelId="{01D08359-10B6-4201-8D3C-0BECD2738F0A}" type="presParOf" srcId="{76B90A9E-4EF0-4DE7-971B-28D5D757C861}" destId="{BBB9BB43-E662-4946-8D20-45779D84E77D}" srcOrd="0" destOrd="0" presId="urn:microsoft.com/office/officeart/2005/8/layout/hList6"/>
    <dgm:cxn modelId="{7055F963-74A9-4F41-AA7C-6017B19F9F6B}" type="presParOf" srcId="{76B90A9E-4EF0-4DE7-971B-28D5D757C861}" destId="{F9430510-ABBB-4AC4-832C-D0409B037F8E}" srcOrd="1" destOrd="0" presId="urn:microsoft.com/office/officeart/2005/8/layout/hList6"/>
    <dgm:cxn modelId="{B446B56F-A316-4AA2-B372-0CB1E4A4BFE5}" type="presParOf" srcId="{76B90A9E-4EF0-4DE7-971B-28D5D757C861}" destId="{842832A5-0B70-4122-9622-CE6289385451}" srcOrd="2" destOrd="0" presId="urn:microsoft.com/office/officeart/2005/8/layout/hList6"/>
    <dgm:cxn modelId="{87E1A54A-0C19-4108-A1F8-3D18D9E93A55}" type="presParOf" srcId="{76B90A9E-4EF0-4DE7-971B-28D5D757C861}" destId="{253FEBCA-D24F-4A0C-AC0F-B7373D9B982F}" srcOrd="3" destOrd="0" presId="urn:microsoft.com/office/officeart/2005/8/layout/hList6"/>
    <dgm:cxn modelId="{A4380133-BF46-493C-8430-972B730938FB}" type="presParOf" srcId="{76B90A9E-4EF0-4DE7-971B-28D5D757C861}" destId="{5C3552B1-A431-4ADC-9D12-3493F4BCCB73}" srcOrd="4" destOrd="0" presId="urn:microsoft.com/office/officeart/2005/8/layout/hList6"/>
    <dgm:cxn modelId="{50C6DBBF-D7F8-4A36-919C-108712C14DD2}" type="presParOf" srcId="{76B90A9E-4EF0-4DE7-971B-28D5D757C861}" destId="{E831A687-D211-4982-95D2-3296BE4E0C6E}" srcOrd="5" destOrd="0" presId="urn:microsoft.com/office/officeart/2005/8/layout/hList6"/>
    <dgm:cxn modelId="{732C3D23-248B-4A4E-AC5C-0583ABE8F7F7}" type="presParOf" srcId="{76B90A9E-4EF0-4DE7-971B-28D5D757C861}" destId="{20950565-97D5-4DBC-9D13-5383B8E370F2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9DD859-0BA3-45F7-A5A4-E95D4E221B79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55C8374-76BE-4B8A-80C6-16FB2AE55566}">
      <dgm:prSet phldrT="[Text]"/>
      <dgm:spPr/>
      <dgm:t>
        <a:bodyPr/>
        <a:lstStyle/>
        <a:p>
          <a:r>
            <a:rPr lang="en-IN" dirty="0">
              <a:solidFill>
                <a:schemeClr val="accent1">
                  <a:lumMod val="75000"/>
                </a:schemeClr>
              </a:solidFill>
            </a:rPr>
            <a:t>Waterfall Model</a:t>
          </a:r>
        </a:p>
      </dgm:t>
    </dgm:pt>
    <dgm:pt modelId="{ABF86500-B32B-4A2D-A52D-A971E8AF1D7D}" type="parTrans" cxnId="{FB91FBF1-0F2C-4C07-9D8B-03CF573085E8}">
      <dgm:prSet/>
      <dgm:spPr/>
      <dgm:t>
        <a:bodyPr/>
        <a:lstStyle/>
        <a:p>
          <a:endParaRPr lang="en-IN"/>
        </a:p>
      </dgm:t>
    </dgm:pt>
    <dgm:pt modelId="{A1BDD6F0-5D8C-48EB-B73C-B1CD101E776E}" type="sibTrans" cxnId="{FB91FBF1-0F2C-4C07-9D8B-03CF573085E8}">
      <dgm:prSet/>
      <dgm:spPr/>
      <dgm:t>
        <a:bodyPr/>
        <a:lstStyle/>
        <a:p>
          <a:endParaRPr lang="en-IN"/>
        </a:p>
      </dgm:t>
    </dgm:pt>
    <dgm:pt modelId="{B4A22351-A966-48F4-B8FF-2CDFD84B61F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 Rigid Requirements</a:t>
          </a:r>
        </a:p>
      </dgm:t>
    </dgm:pt>
    <dgm:pt modelId="{41BD803F-103B-4AE5-9666-86AB417AFEAE}" type="parTrans" cxnId="{A1692DB2-F25A-454C-A6A3-EDD6D2908F06}">
      <dgm:prSet/>
      <dgm:spPr/>
      <dgm:t>
        <a:bodyPr/>
        <a:lstStyle/>
        <a:p>
          <a:endParaRPr lang="en-IN"/>
        </a:p>
      </dgm:t>
    </dgm:pt>
    <dgm:pt modelId="{8334E4C5-187E-416B-95B5-BA88B4916063}" type="sibTrans" cxnId="{A1692DB2-F25A-454C-A6A3-EDD6D2908F06}">
      <dgm:prSet/>
      <dgm:spPr/>
      <dgm:t>
        <a:bodyPr/>
        <a:lstStyle/>
        <a:p>
          <a:endParaRPr lang="en-IN"/>
        </a:p>
      </dgm:t>
    </dgm:pt>
    <dgm:pt modelId="{B6D5CA47-A0F7-4E4D-8E4F-56E46217BBF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Limited Flexibility</a:t>
          </a:r>
        </a:p>
      </dgm:t>
    </dgm:pt>
    <dgm:pt modelId="{B2BF0180-4B76-48CC-A792-5BFCDB52CBC2}" type="parTrans" cxnId="{D3DFD724-EA59-4E66-91C9-1414A4B5AC4E}">
      <dgm:prSet/>
      <dgm:spPr/>
      <dgm:t>
        <a:bodyPr/>
        <a:lstStyle/>
        <a:p>
          <a:endParaRPr lang="en-IN"/>
        </a:p>
      </dgm:t>
    </dgm:pt>
    <dgm:pt modelId="{50FD033A-33A4-4190-B8AF-573CE3A4E9F8}" type="sibTrans" cxnId="{D3DFD724-EA59-4E66-91C9-1414A4B5AC4E}">
      <dgm:prSet/>
      <dgm:spPr/>
      <dgm:t>
        <a:bodyPr/>
        <a:lstStyle/>
        <a:p>
          <a:endParaRPr lang="en-IN"/>
        </a:p>
      </dgm:t>
    </dgm:pt>
    <dgm:pt modelId="{5AB97A4D-62D6-4FC9-A8AB-6F1227804442}">
      <dgm:prSet phldrT="[Text]" custT="1"/>
      <dgm:spPr/>
      <dgm:t>
        <a:bodyPr/>
        <a:lstStyle/>
        <a:p>
          <a:r>
            <a:rPr lang="en-IN" sz="3600" dirty="0">
              <a:solidFill>
                <a:schemeClr val="accent1">
                  <a:lumMod val="75000"/>
                </a:schemeClr>
              </a:solidFill>
            </a:rPr>
            <a:t>Agile Model</a:t>
          </a:r>
        </a:p>
      </dgm:t>
    </dgm:pt>
    <dgm:pt modelId="{42FB8873-F434-44F7-870F-723A40B29F83}" type="parTrans" cxnId="{E4FA9468-142F-43A8-94FD-20CC5C472990}">
      <dgm:prSet/>
      <dgm:spPr/>
      <dgm:t>
        <a:bodyPr/>
        <a:lstStyle/>
        <a:p>
          <a:endParaRPr lang="en-IN"/>
        </a:p>
      </dgm:t>
    </dgm:pt>
    <dgm:pt modelId="{861072F4-1997-4D8F-9519-155729B816C9}" type="sibTrans" cxnId="{E4FA9468-142F-43A8-94FD-20CC5C472990}">
      <dgm:prSet/>
      <dgm:spPr/>
      <dgm:t>
        <a:bodyPr/>
        <a:lstStyle/>
        <a:p>
          <a:endParaRPr lang="en-IN"/>
        </a:p>
      </dgm:t>
    </dgm:pt>
    <dgm:pt modelId="{2FFFA9B8-5D61-4EF0-89B1-85C93C02CD5F}">
      <dgm:prSet phldrT="[Text]" custT="1"/>
      <dgm:spPr/>
      <dgm:t>
        <a:bodyPr/>
        <a:lstStyle/>
        <a:p>
          <a:r>
            <a:rPr lang="en-IN" sz="1800" dirty="0"/>
            <a:t>Adaptive Requirements</a:t>
          </a:r>
        </a:p>
      </dgm:t>
    </dgm:pt>
    <dgm:pt modelId="{10830FDA-60DA-4072-9E34-E5DCF52CB9B4}" type="parTrans" cxnId="{E157038B-5867-4537-89BA-4B6B215997F4}">
      <dgm:prSet/>
      <dgm:spPr/>
      <dgm:t>
        <a:bodyPr/>
        <a:lstStyle/>
        <a:p>
          <a:endParaRPr lang="en-IN"/>
        </a:p>
      </dgm:t>
    </dgm:pt>
    <dgm:pt modelId="{7FD918C1-5824-4FCB-8B1E-D956FDD80204}" type="sibTrans" cxnId="{E157038B-5867-4537-89BA-4B6B215997F4}">
      <dgm:prSet/>
      <dgm:spPr/>
      <dgm:t>
        <a:bodyPr/>
        <a:lstStyle/>
        <a:p>
          <a:endParaRPr lang="en-IN"/>
        </a:p>
      </dgm:t>
    </dgm:pt>
    <dgm:pt modelId="{46927479-C80C-41E6-ABE2-4EC5D401AF7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Minimal Involvement</a:t>
          </a:r>
        </a:p>
      </dgm:t>
    </dgm:pt>
    <dgm:pt modelId="{A5AFD20D-A5E7-4706-91B8-16E8BE174B9B}" type="parTrans" cxnId="{26389966-758A-4B00-AB19-D0B61C678191}">
      <dgm:prSet/>
      <dgm:spPr/>
      <dgm:t>
        <a:bodyPr/>
        <a:lstStyle/>
        <a:p>
          <a:endParaRPr lang="en-IN"/>
        </a:p>
      </dgm:t>
    </dgm:pt>
    <dgm:pt modelId="{8F5EB16E-E706-4882-A64F-34508D4E0C47}" type="sibTrans" cxnId="{26389966-758A-4B00-AB19-D0B61C678191}">
      <dgm:prSet/>
      <dgm:spPr/>
      <dgm:t>
        <a:bodyPr/>
        <a:lstStyle/>
        <a:p>
          <a:endParaRPr lang="en-IN"/>
        </a:p>
      </dgm:t>
    </dgm:pt>
    <dgm:pt modelId="{C1EB3B56-D6F9-4B71-ABC5-EE7A63F13AE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Fixed Deliverables</a:t>
          </a:r>
        </a:p>
      </dgm:t>
    </dgm:pt>
    <dgm:pt modelId="{4DA05C87-A601-4C19-BAE3-1B7DFBA3885B}" type="parTrans" cxnId="{7FC9E145-6FD7-4F8A-A2BC-FEB7A01B3850}">
      <dgm:prSet/>
      <dgm:spPr/>
      <dgm:t>
        <a:bodyPr/>
        <a:lstStyle/>
        <a:p>
          <a:endParaRPr lang="en-IN"/>
        </a:p>
      </dgm:t>
    </dgm:pt>
    <dgm:pt modelId="{E557DC0A-4032-40CC-8794-0DA77C6B95B9}" type="sibTrans" cxnId="{7FC9E145-6FD7-4F8A-A2BC-FEB7A01B3850}">
      <dgm:prSet/>
      <dgm:spPr/>
      <dgm:t>
        <a:bodyPr/>
        <a:lstStyle/>
        <a:p>
          <a:endParaRPr lang="en-IN"/>
        </a:p>
      </dgm:t>
    </dgm:pt>
    <dgm:pt modelId="{EBB857E9-6506-493B-BC9E-B3F1819B853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Sequential Development</a:t>
          </a:r>
        </a:p>
      </dgm:t>
    </dgm:pt>
    <dgm:pt modelId="{CF55836C-FF40-44DC-BB34-4E6E97F53ED6}" type="parTrans" cxnId="{90270B5C-FFBB-42E2-AC56-DE0C59FF3308}">
      <dgm:prSet/>
      <dgm:spPr/>
      <dgm:t>
        <a:bodyPr/>
        <a:lstStyle/>
        <a:p>
          <a:endParaRPr lang="en-IN"/>
        </a:p>
      </dgm:t>
    </dgm:pt>
    <dgm:pt modelId="{26C0634E-E53D-4A92-95AB-815E66D37C32}" type="sibTrans" cxnId="{90270B5C-FFBB-42E2-AC56-DE0C59FF3308}">
      <dgm:prSet/>
      <dgm:spPr/>
      <dgm:t>
        <a:bodyPr/>
        <a:lstStyle/>
        <a:p>
          <a:endParaRPr lang="en-IN"/>
        </a:p>
      </dgm:t>
    </dgm:pt>
    <dgm:pt modelId="{53517584-AD6A-403C-97EB-AFF401C96D4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800" dirty="0"/>
            <a:t>End-of-cycle Testing</a:t>
          </a:r>
        </a:p>
      </dgm:t>
    </dgm:pt>
    <dgm:pt modelId="{ECB50C63-B0FB-4C5C-A390-FBDEA485D350}" type="parTrans" cxnId="{4077E24A-E27B-4625-ABCE-BA0B66A3000E}">
      <dgm:prSet/>
      <dgm:spPr/>
      <dgm:t>
        <a:bodyPr/>
        <a:lstStyle/>
        <a:p>
          <a:endParaRPr lang="en-IN"/>
        </a:p>
      </dgm:t>
    </dgm:pt>
    <dgm:pt modelId="{14046E70-3262-4ED7-AD96-D07456150BCD}" type="sibTrans" cxnId="{4077E24A-E27B-4625-ABCE-BA0B66A3000E}">
      <dgm:prSet/>
      <dgm:spPr/>
      <dgm:t>
        <a:bodyPr/>
        <a:lstStyle/>
        <a:p>
          <a:endParaRPr lang="en-IN"/>
        </a:p>
      </dgm:t>
    </dgm:pt>
    <dgm:pt modelId="{14DABF4E-6FB3-4CC5-BE76-024A7854B2F7}">
      <dgm:prSet phldrT="[Text]" custT="1"/>
      <dgm:spPr/>
      <dgm:t>
        <a:bodyPr/>
        <a:lstStyle/>
        <a:p>
          <a:r>
            <a:rPr lang="en-IN" sz="1800"/>
            <a:t>High Flexibility</a:t>
          </a:r>
          <a:endParaRPr lang="en-IN" sz="1800" dirty="0"/>
        </a:p>
      </dgm:t>
    </dgm:pt>
    <dgm:pt modelId="{DEEDA4AF-D923-469D-B438-1B91D2901696}" type="parTrans" cxnId="{8DCB637E-5B06-4689-994E-D00E69B7A8E6}">
      <dgm:prSet/>
      <dgm:spPr/>
      <dgm:t>
        <a:bodyPr/>
        <a:lstStyle/>
        <a:p>
          <a:endParaRPr lang="en-IN"/>
        </a:p>
      </dgm:t>
    </dgm:pt>
    <dgm:pt modelId="{BD3D71D9-E4EF-499F-A8C5-66D522754C3B}" type="sibTrans" cxnId="{8DCB637E-5B06-4689-994E-D00E69B7A8E6}">
      <dgm:prSet/>
      <dgm:spPr/>
      <dgm:t>
        <a:bodyPr/>
        <a:lstStyle/>
        <a:p>
          <a:endParaRPr lang="en-IN"/>
        </a:p>
      </dgm:t>
    </dgm:pt>
    <dgm:pt modelId="{6CB1E8A2-24B7-49F5-8147-2EC8F75272A2}">
      <dgm:prSet phldrT="[Text]" custT="1"/>
      <dgm:spPr/>
      <dgm:t>
        <a:bodyPr/>
        <a:lstStyle/>
        <a:p>
          <a:r>
            <a:rPr lang="en-IN" sz="1800"/>
            <a:t>Continuous Involvement</a:t>
          </a:r>
          <a:endParaRPr lang="en-IN" sz="1800" dirty="0"/>
        </a:p>
      </dgm:t>
    </dgm:pt>
    <dgm:pt modelId="{418A1F77-C0C9-4D27-9A64-CD95BACD4EB6}" type="parTrans" cxnId="{48151E9D-8AC0-458E-8A20-87CFE08B7029}">
      <dgm:prSet/>
      <dgm:spPr/>
      <dgm:t>
        <a:bodyPr/>
        <a:lstStyle/>
        <a:p>
          <a:endParaRPr lang="en-IN"/>
        </a:p>
      </dgm:t>
    </dgm:pt>
    <dgm:pt modelId="{4B55A42C-CB43-475F-926D-1F1C0B8E611E}" type="sibTrans" cxnId="{48151E9D-8AC0-458E-8A20-87CFE08B7029}">
      <dgm:prSet/>
      <dgm:spPr/>
      <dgm:t>
        <a:bodyPr/>
        <a:lstStyle/>
        <a:p>
          <a:endParaRPr lang="en-IN"/>
        </a:p>
      </dgm:t>
    </dgm:pt>
    <dgm:pt modelId="{F053AF87-5BB9-483F-B4AC-D9DD93FF3559}">
      <dgm:prSet phldrT="[Text]" custT="1"/>
      <dgm:spPr/>
      <dgm:t>
        <a:bodyPr/>
        <a:lstStyle/>
        <a:p>
          <a:r>
            <a:rPr lang="en-IN" sz="1800"/>
            <a:t>Iterative Feedback</a:t>
          </a:r>
          <a:endParaRPr lang="en-IN" sz="1800" dirty="0"/>
        </a:p>
      </dgm:t>
    </dgm:pt>
    <dgm:pt modelId="{EBC2DF9B-A90F-40E6-B8D5-3B62447122DE}" type="parTrans" cxnId="{83C2F390-5E80-4492-BB4B-7B50EA67890D}">
      <dgm:prSet/>
      <dgm:spPr/>
      <dgm:t>
        <a:bodyPr/>
        <a:lstStyle/>
        <a:p>
          <a:endParaRPr lang="en-IN"/>
        </a:p>
      </dgm:t>
    </dgm:pt>
    <dgm:pt modelId="{888091C5-C309-4A23-82AE-7E37E48DA75A}" type="sibTrans" cxnId="{83C2F390-5E80-4492-BB4B-7B50EA67890D}">
      <dgm:prSet/>
      <dgm:spPr/>
      <dgm:t>
        <a:bodyPr/>
        <a:lstStyle/>
        <a:p>
          <a:endParaRPr lang="en-IN"/>
        </a:p>
      </dgm:t>
    </dgm:pt>
    <dgm:pt modelId="{D18A1D74-AC52-4D15-8572-6319C084413A}">
      <dgm:prSet phldrT="[Text]" custT="1"/>
      <dgm:spPr/>
      <dgm:t>
        <a:bodyPr/>
        <a:lstStyle/>
        <a:p>
          <a:r>
            <a:rPr lang="en-IN" sz="1800"/>
            <a:t>Iterative Development</a:t>
          </a:r>
          <a:endParaRPr lang="en-IN" sz="1800" dirty="0"/>
        </a:p>
      </dgm:t>
    </dgm:pt>
    <dgm:pt modelId="{D19E7CF4-789C-4386-A638-8C272E159060}" type="parTrans" cxnId="{43FB43A0-7D82-4469-8DBD-D592FD8553DC}">
      <dgm:prSet/>
      <dgm:spPr/>
      <dgm:t>
        <a:bodyPr/>
        <a:lstStyle/>
        <a:p>
          <a:endParaRPr lang="en-IN"/>
        </a:p>
      </dgm:t>
    </dgm:pt>
    <dgm:pt modelId="{8A3D0566-13D5-4A44-A55B-E8C22592D52E}" type="sibTrans" cxnId="{43FB43A0-7D82-4469-8DBD-D592FD8553DC}">
      <dgm:prSet/>
      <dgm:spPr/>
      <dgm:t>
        <a:bodyPr/>
        <a:lstStyle/>
        <a:p>
          <a:endParaRPr lang="en-IN"/>
        </a:p>
      </dgm:t>
    </dgm:pt>
    <dgm:pt modelId="{71E23908-573A-43B2-97E3-E4BD6B88FEFA}">
      <dgm:prSet phldrT="[Text]" custT="1"/>
      <dgm:spPr/>
      <dgm:t>
        <a:bodyPr/>
        <a:lstStyle/>
        <a:p>
          <a:r>
            <a:rPr lang="en-IN" sz="1800"/>
            <a:t>Continuous Testing</a:t>
          </a:r>
          <a:endParaRPr lang="en-IN" sz="1800" dirty="0"/>
        </a:p>
      </dgm:t>
    </dgm:pt>
    <dgm:pt modelId="{8FE32946-F7A9-4754-8995-095BE127D3FD}" type="parTrans" cxnId="{5E61D94D-CB20-4E82-91B4-1E6E37D4AADC}">
      <dgm:prSet/>
      <dgm:spPr/>
      <dgm:t>
        <a:bodyPr/>
        <a:lstStyle/>
        <a:p>
          <a:endParaRPr lang="en-IN"/>
        </a:p>
      </dgm:t>
    </dgm:pt>
    <dgm:pt modelId="{8314289B-20EC-4263-9FE4-FC9B6704FEC0}" type="sibTrans" cxnId="{5E61D94D-CB20-4E82-91B4-1E6E37D4AADC}">
      <dgm:prSet/>
      <dgm:spPr/>
      <dgm:t>
        <a:bodyPr/>
        <a:lstStyle/>
        <a:p>
          <a:endParaRPr lang="en-IN"/>
        </a:p>
      </dgm:t>
    </dgm:pt>
    <dgm:pt modelId="{A1DEC719-EDC3-45D3-BBD8-230A5CB33AC4}" type="pres">
      <dgm:prSet presAssocID="{669DD859-0BA3-45F7-A5A4-E95D4E221B79}" presName="theList" presStyleCnt="0">
        <dgm:presLayoutVars>
          <dgm:dir/>
          <dgm:animLvl val="lvl"/>
          <dgm:resizeHandles val="exact"/>
        </dgm:presLayoutVars>
      </dgm:prSet>
      <dgm:spPr/>
    </dgm:pt>
    <dgm:pt modelId="{62F31294-811D-4CF5-9451-22631EF28A18}" type="pres">
      <dgm:prSet presAssocID="{B55C8374-76BE-4B8A-80C6-16FB2AE55566}" presName="compNode" presStyleCnt="0"/>
      <dgm:spPr/>
    </dgm:pt>
    <dgm:pt modelId="{867FB167-1808-4941-BE0B-4F9A8A02339B}" type="pres">
      <dgm:prSet presAssocID="{B55C8374-76BE-4B8A-80C6-16FB2AE55566}" presName="aNode" presStyleLbl="bgShp" presStyleIdx="0" presStyleCnt="2"/>
      <dgm:spPr/>
    </dgm:pt>
    <dgm:pt modelId="{A8DCECD4-A2D5-4C43-A4E0-F3854B926877}" type="pres">
      <dgm:prSet presAssocID="{B55C8374-76BE-4B8A-80C6-16FB2AE55566}" presName="textNode" presStyleLbl="bgShp" presStyleIdx="0" presStyleCnt="2"/>
      <dgm:spPr/>
    </dgm:pt>
    <dgm:pt modelId="{A0033AF6-FABA-421C-AB1C-9B90A0875F72}" type="pres">
      <dgm:prSet presAssocID="{B55C8374-76BE-4B8A-80C6-16FB2AE55566}" presName="compChildNode" presStyleCnt="0"/>
      <dgm:spPr/>
    </dgm:pt>
    <dgm:pt modelId="{22593A55-3A04-4CF6-A80D-A119E39B2C6F}" type="pres">
      <dgm:prSet presAssocID="{B55C8374-76BE-4B8A-80C6-16FB2AE55566}" presName="theInnerList" presStyleCnt="0"/>
      <dgm:spPr/>
    </dgm:pt>
    <dgm:pt modelId="{54145994-8CF1-4781-A156-DD0F656ADE13}" type="pres">
      <dgm:prSet presAssocID="{B4A22351-A966-48F4-B8FF-2CDFD84B61F9}" presName="childNode" presStyleLbl="node1" presStyleIdx="0" presStyleCnt="12">
        <dgm:presLayoutVars>
          <dgm:bulletEnabled val="1"/>
        </dgm:presLayoutVars>
      </dgm:prSet>
      <dgm:spPr/>
    </dgm:pt>
    <dgm:pt modelId="{AAE88041-2D37-4751-8776-A84E1BD9933F}" type="pres">
      <dgm:prSet presAssocID="{B4A22351-A966-48F4-B8FF-2CDFD84B61F9}" presName="aSpace2" presStyleCnt="0"/>
      <dgm:spPr/>
    </dgm:pt>
    <dgm:pt modelId="{99722CA4-4619-4219-9CED-DCA40262765E}" type="pres">
      <dgm:prSet presAssocID="{B6D5CA47-A0F7-4E4D-8E4F-56E46217BBFE}" presName="childNode" presStyleLbl="node1" presStyleIdx="1" presStyleCnt="12">
        <dgm:presLayoutVars>
          <dgm:bulletEnabled val="1"/>
        </dgm:presLayoutVars>
      </dgm:prSet>
      <dgm:spPr/>
    </dgm:pt>
    <dgm:pt modelId="{199463AB-447C-4825-8FAA-61B7E3BBF418}" type="pres">
      <dgm:prSet presAssocID="{B6D5CA47-A0F7-4E4D-8E4F-56E46217BBFE}" presName="aSpace2" presStyleCnt="0"/>
      <dgm:spPr/>
    </dgm:pt>
    <dgm:pt modelId="{4396BD6D-0237-452A-8537-4CFECF70D8FF}" type="pres">
      <dgm:prSet presAssocID="{46927479-C80C-41E6-ABE2-4EC5D401AF7C}" presName="childNode" presStyleLbl="node1" presStyleIdx="2" presStyleCnt="12">
        <dgm:presLayoutVars>
          <dgm:bulletEnabled val="1"/>
        </dgm:presLayoutVars>
      </dgm:prSet>
      <dgm:spPr/>
    </dgm:pt>
    <dgm:pt modelId="{77DC0919-EDD7-4057-8D94-D26348FC55AD}" type="pres">
      <dgm:prSet presAssocID="{46927479-C80C-41E6-ABE2-4EC5D401AF7C}" presName="aSpace2" presStyleCnt="0"/>
      <dgm:spPr/>
    </dgm:pt>
    <dgm:pt modelId="{1449EAFF-816A-4442-ACA0-E4DC069C2C3E}" type="pres">
      <dgm:prSet presAssocID="{C1EB3B56-D6F9-4B71-ABC5-EE7A63F13AE0}" presName="childNode" presStyleLbl="node1" presStyleIdx="3" presStyleCnt="12">
        <dgm:presLayoutVars>
          <dgm:bulletEnabled val="1"/>
        </dgm:presLayoutVars>
      </dgm:prSet>
      <dgm:spPr/>
    </dgm:pt>
    <dgm:pt modelId="{330E4802-5A67-4712-B0D9-D2A12EF681D0}" type="pres">
      <dgm:prSet presAssocID="{C1EB3B56-D6F9-4B71-ABC5-EE7A63F13AE0}" presName="aSpace2" presStyleCnt="0"/>
      <dgm:spPr/>
    </dgm:pt>
    <dgm:pt modelId="{9C1D4562-FDA5-4552-86F4-9775901CCC15}" type="pres">
      <dgm:prSet presAssocID="{EBB857E9-6506-493B-BC9E-B3F1819B853B}" presName="childNode" presStyleLbl="node1" presStyleIdx="4" presStyleCnt="12">
        <dgm:presLayoutVars>
          <dgm:bulletEnabled val="1"/>
        </dgm:presLayoutVars>
      </dgm:prSet>
      <dgm:spPr/>
    </dgm:pt>
    <dgm:pt modelId="{224D4273-FEA2-4709-B85B-7B222EA73C04}" type="pres">
      <dgm:prSet presAssocID="{EBB857E9-6506-493B-BC9E-B3F1819B853B}" presName="aSpace2" presStyleCnt="0"/>
      <dgm:spPr/>
    </dgm:pt>
    <dgm:pt modelId="{B6B8CCBA-7968-468B-B600-D74FA15BAF85}" type="pres">
      <dgm:prSet presAssocID="{53517584-AD6A-403C-97EB-AFF401C96D46}" presName="childNode" presStyleLbl="node1" presStyleIdx="5" presStyleCnt="12">
        <dgm:presLayoutVars>
          <dgm:bulletEnabled val="1"/>
        </dgm:presLayoutVars>
      </dgm:prSet>
      <dgm:spPr/>
    </dgm:pt>
    <dgm:pt modelId="{738819F1-E677-4B6A-9B4C-CF3A0837D6A0}" type="pres">
      <dgm:prSet presAssocID="{B55C8374-76BE-4B8A-80C6-16FB2AE55566}" presName="aSpace" presStyleCnt="0"/>
      <dgm:spPr/>
    </dgm:pt>
    <dgm:pt modelId="{548BDD83-E171-4F6B-924F-8567E0A3273E}" type="pres">
      <dgm:prSet presAssocID="{5AB97A4D-62D6-4FC9-A8AB-6F1227804442}" presName="compNode" presStyleCnt="0"/>
      <dgm:spPr/>
    </dgm:pt>
    <dgm:pt modelId="{DBFC2055-5E51-42C1-A2A0-B00B8ED0DB75}" type="pres">
      <dgm:prSet presAssocID="{5AB97A4D-62D6-4FC9-A8AB-6F1227804442}" presName="aNode" presStyleLbl="bgShp" presStyleIdx="1" presStyleCnt="2"/>
      <dgm:spPr/>
    </dgm:pt>
    <dgm:pt modelId="{53EFBA38-A4F9-4DFA-A5C4-52AC6A7D3CF1}" type="pres">
      <dgm:prSet presAssocID="{5AB97A4D-62D6-4FC9-A8AB-6F1227804442}" presName="textNode" presStyleLbl="bgShp" presStyleIdx="1" presStyleCnt="2"/>
      <dgm:spPr/>
    </dgm:pt>
    <dgm:pt modelId="{93E6B459-6B46-435B-8286-261EC86911E0}" type="pres">
      <dgm:prSet presAssocID="{5AB97A4D-62D6-4FC9-A8AB-6F1227804442}" presName="compChildNode" presStyleCnt="0"/>
      <dgm:spPr/>
    </dgm:pt>
    <dgm:pt modelId="{B2FE6AD9-F3D1-4FF8-A73E-FA01B9AA50FA}" type="pres">
      <dgm:prSet presAssocID="{5AB97A4D-62D6-4FC9-A8AB-6F1227804442}" presName="theInnerList" presStyleCnt="0"/>
      <dgm:spPr/>
    </dgm:pt>
    <dgm:pt modelId="{55D98662-A508-4C7E-8165-146C5CB8D774}" type="pres">
      <dgm:prSet presAssocID="{2FFFA9B8-5D61-4EF0-89B1-85C93C02CD5F}" presName="childNode" presStyleLbl="node1" presStyleIdx="6" presStyleCnt="12">
        <dgm:presLayoutVars>
          <dgm:bulletEnabled val="1"/>
        </dgm:presLayoutVars>
      </dgm:prSet>
      <dgm:spPr/>
    </dgm:pt>
    <dgm:pt modelId="{FCC10408-559C-498B-8630-4890DBDCEEF8}" type="pres">
      <dgm:prSet presAssocID="{2FFFA9B8-5D61-4EF0-89B1-85C93C02CD5F}" presName="aSpace2" presStyleCnt="0"/>
      <dgm:spPr/>
    </dgm:pt>
    <dgm:pt modelId="{A531A179-B0A7-4903-AE6F-D3412D191DAE}" type="pres">
      <dgm:prSet presAssocID="{14DABF4E-6FB3-4CC5-BE76-024A7854B2F7}" presName="childNode" presStyleLbl="node1" presStyleIdx="7" presStyleCnt="12">
        <dgm:presLayoutVars>
          <dgm:bulletEnabled val="1"/>
        </dgm:presLayoutVars>
      </dgm:prSet>
      <dgm:spPr/>
    </dgm:pt>
    <dgm:pt modelId="{2C441EDC-AB24-4AE2-B69B-ACAD183E8EBA}" type="pres">
      <dgm:prSet presAssocID="{14DABF4E-6FB3-4CC5-BE76-024A7854B2F7}" presName="aSpace2" presStyleCnt="0"/>
      <dgm:spPr/>
    </dgm:pt>
    <dgm:pt modelId="{E8386245-2754-434E-8944-4DE734208DC1}" type="pres">
      <dgm:prSet presAssocID="{6CB1E8A2-24B7-49F5-8147-2EC8F75272A2}" presName="childNode" presStyleLbl="node1" presStyleIdx="8" presStyleCnt="12">
        <dgm:presLayoutVars>
          <dgm:bulletEnabled val="1"/>
        </dgm:presLayoutVars>
      </dgm:prSet>
      <dgm:spPr/>
    </dgm:pt>
    <dgm:pt modelId="{8788BAC1-F416-43EC-90FF-40BCA40CD316}" type="pres">
      <dgm:prSet presAssocID="{6CB1E8A2-24B7-49F5-8147-2EC8F75272A2}" presName="aSpace2" presStyleCnt="0"/>
      <dgm:spPr/>
    </dgm:pt>
    <dgm:pt modelId="{431D5747-6EE8-4550-8E23-6E6FF4E498C0}" type="pres">
      <dgm:prSet presAssocID="{F053AF87-5BB9-483F-B4AC-D9DD93FF3559}" presName="childNode" presStyleLbl="node1" presStyleIdx="9" presStyleCnt="12">
        <dgm:presLayoutVars>
          <dgm:bulletEnabled val="1"/>
        </dgm:presLayoutVars>
      </dgm:prSet>
      <dgm:spPr/>
    </dgm:pt>
    <dgm:pt modelId="{BBD2EEE3-5234-4C0D-BC40-FB3C9057B9C3}" type="pres">
      <dgm:prSet presAssocID="{F053AF87-5BB9-483F-B4AC-D9DD93FF3559}" presName="aSpace2" presStyleCnt="0"/>
      <dgm:spPr/>
    </dgm:pt>
    <dgm:pt modelId="{623707E9-47E1-4710-A652-A3F6BD2664DF}" type="pres">
      <dgm:prSet presAssocID="{D18A1D74-AC52-4D15-8572-6319C084413A}" presName="childNode" presStyleLbl="node1" presStyleIdx="10" presStyleCnt="12">
        <dgm:presLayoutVars>
          <dgm:bulletEnabled val="1"/>
        </dgm:presLayoutVars>
      </dgm:prSet>
      <dgm:spPr/>
    </dgm:pt>
    <dgm:pt modelId="{80DE8BDE-A723-4DB6-B640-8C8DC1188ACF}" type="pres">
      <dgm:prSet presAssocID="{D18A1D74-AC52-4D15-8572-6319C084413A}" presName="aSpace2" presStyleCnt="0"/>
      <dgm:spPr/>
    </dgm:pt>
    <dgm:pt modelId="{45C3C13B-C3D4-464A-A8F0-37A590EAC868}" type="pres">
      <dgm:prSet presAssocID="{71E23908-573A-43B2-97E3-E4BD6B88FEFA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D3DFD724-EA59-4E66-91C9-1414A4B5AC4E}" srcId="{B55C8374-76BE-4B8A-80C6-16FB2AE55566}" destId="{B6D5CA47-A0F7-4E4D-8E4F-56E46217BBFE}" srcOrd="1" destOrd="0" parTransId="{B2BF0180-4B76-48CC-A792-5BFCDB52CBC2}" sibTransId="{50FD033A-33A4-4190-B8AF-573CE3A4E9F8}"/>
    <dgm:cxn modelId="{3E07182E-3B14-4481-802C-2ECC6CD7785D}" type="presOf" srcId="{B4A22351-A966-48F4-B8FF-2CDFD84B61F9}" destId="{54145994-8CF1-4781-A156-DD0F656ADE13}" srcOrd="0" destOrd="0" presId="urn:microsoft.com/office/officeart/2005/8/layout/lProcess2"/>
    <dgm:cxn modelId="{BF18C331-94AF-4A9E-BBE7-9843F50A5C05}" type="presOf" srcId="{B55C8374-76BE-4B8A-80C6-16FB2AE55566}" destId="{867FB167-1808-4941-BE0B-4F9A8A02339B}" srcOrd="0" destOrd="0" presId="urn:microsoft.com/office/officeart/2005/8/layout/lProcess2"/>
    <dgm:cxn modelId="{14979E32-0D3B-4443-947C-6EA8BCAAE241}" type="presOf" srcId="{B55C8374-76BE-4B8A-80C6-16FB2AE55566}" destId="{A8DCECD4-A2D5-4C43-A4E0-F3854B926877}" srcOrd="1" destOrd="0" presId="urn:microsoft.com/office/officeart/2005/8/layout/lProcess2"/>
    <dgm:cxn modelId="{7FC9E145-6FD7-4F8A-A2BC-FEB7A01B3850}" srcId="{B55C8374-76BE-4B8A-80C6-16FB2AE55566}" destId="{C1EB3B56-D6F9-4B71-ABC5-EE7A63F13AE0}" srcOrd="3" destOrd="0" parTransId="{4DA05C87-A601-4C19-BAE3-1B7DFBA3885B}" sibTransId="{E557DC0A-4032-40CC-8794-0DA77C6B95B9}"/>
    <dgm:cxn modelId="{4077E24A-E27B-4625-ABCE-BA0B66A3000E}" srcId="{B55C8374-76BE-4B8A-80C6-16FB2AE55566}" destId="{53517584-AD6A-403C-97EB-AFF401C96D46}" srcOrd="5" destOrd="0" parTransId="{ECB50C63-B0FB-4C5C-A390-FBDEA485D350}" sibTransId="{14046E70-3262-4ED7-AD96-D07456150BCD}"/>
    <dgm:cxn modelId="{5E61D94D-CB20-4E82-91B4-1E6E37D4AADC}" srcId="{5AB97A4D-62D6-4FC9-A8AB-6F1227804442}" destId="{71E23908-573A-43B2-97E3-E4BD6B88FEFA}" srcOrd="5" destOrd="0" parTransId="{8FE32946-F7A9-4754-8995-095BE127D3FD}" sibTransId="{8314289B-20EC-4263-9FE4-FC9B6704FEC0}"/>
    <dgm:cxn modelId="{F7A51052-B8D3-4261-8CF8-CE6A8EC5D756}" type="presOf" srcId="{669DD859-0BA3-45F7-A5A4-E95D4E221B79}" destId="{A1DEC719-EDC3-45D3-BBD8-230A5CB33AC4}" srcOrd="0" destOrd="0" presId="urn:microsoft.com/office/officeart/2005/8/layout/lProcess2"/>
    <dgm:cxn modelId="{28EBA257-DA44-4CAB-92CF-D1D9F9F71C77}" type="presOf" srcId="{D18A1D74-AC52-4D15-8572-6319C084413A}" destId="{623707E9-47E1-4710-A652-A3F6BD2664DF}" srcOrd="0" destOrd="0" presId="urn:microsoft.com/office/officeart/2005/8/layout/lProcess2"/>
    <dgm:cxn modelId="{90270B5C-FFBB-42E2-AC56-DE0C59FF3308}" srcId="{B55C8374-76BE-4B8A-80C6-16FB2AE55566}" destId="{EBB857E9-6506-493B-BC9E-B3F1819B853B}" srcOrd="4" destOrd="0" parTransId="{CF55836C-FF40-44DC-BB34-4E6E97F53ED6}" sibTransId="{26C0634E-E53D-4A92-95AB-815E66D37C32}"/>
    <dgm:cxn modelId="{C5BE865E-0E84-46F3-AAC7-FD0C41635CE6}" type="presOf" srcId="{B6D5CA47-A0F7-4E4D-8E4F-56E46217BBFE}" destId="{99722CA4-4619-4219-9CED-DCA40262765E}" srcOrd="0" destOrd="0" presId="urn:microsoft.com/office/officeart/2005/8/layout/lProcess2"/>
    <dgm:cxn modelId="{26389966-758A-4B00-AB19-D0B61C678191}" srcId="{B55C8374-76BE-4B8A-80C6-16FB2AE55566}" destId="{46927479-C80C-41E6-ABE2-4EC5D401AF7C}" srcOrd="2" destOrd="0" parTransId="{A5AFD20D-A5E7-4706-91B8-16E8BE174B9B}" sibTransId="{8F5EB16E-E706-4882-A64F-34508D4E0C47}"/>
    <dgm:cxn modelId="{E4FA9468-142F-43A8-94FD-20CC5C472990}" srcId="{669DD859-0BA3-45F7-A5A4-E95D4E221B79}" destId="{5AB97A4D-62D6-4FC9-A8AB-6F1227804442}" srcOrd="1" destOrd="0" parTransId="{42FB8873-F434-44F7-870F-723A40B29F83}" sibTransId="{861072F4-1997-4D8F-9519-155729B816C9}"/>
    <dgm:cxn modelId="{8DCB637E-5B06-4689-994E-D00E69B7A8E6}" srcId="{5AB97A4D-62D6-4FC9-A8AB-6F1227804442}" destId="{14DABF4E-6FB3-4CC5-BE76-024A7854B2F7}" srcOrd="1" destOrd="0" parTransId="{DEEDA4AF-D923-469D-B438-1B91D2901696}" sibTransId="{BD3D71D9-E4EF-499F-A8C5-66D522754C3B}"/>
    <dgm:cxn modelId="{E157038B-5867-4537-89BA-4B6B215997F4}" srcId="{5AB97A4D-62D6-4FC9-A8AB-6F1227804442}" destId="{2FFFA9B8-5D61-4EF0-89B1-85C93C02CD5F}" srcOrd="0" destOrd="0" parTransId="{10830FDA-60DA-4072-9E34-E5DCF52CB9B4}" sibTransId="{7FD918C1-5824-4FCB-8B1E-D956FDD80204}"/>
    <dgm:cxn modelId="{58B4688F-C222-48B1-B9B3-B55166207098}" type="presOf" srcId="{6CB1E8A2-24B7-49F5-8147-2EC8F75272A2}" destId="{E8386245-2754-434E-8944-4DE734208DC1}" srcOrd="0" destOrd="0" presId="urn:microsoft.com/office/officeart/2005/8/layout/lProcess2"/>
    <dgm:cxn modelId="{83C2F390-5E80-4492-BB4B-7B50EA67890D}" srcId="{5AB97A4D-62D6-4FC9-A8AB-6F1227804442}" destId="{F053AF87-5BB9-483F-B4AC-D9DD93FF3559}" srcOrd="3" destOrd="0" parTransId="{EBC2DF9B-A90F-40E6-B8D5-3B62447122DE}" sibTransId="{888091C5-C309-4A23-82AE-7E37E48DA75A}"/>
    <dgm:cxn modelId="{48151E9D-8AC0-458E-8A20-87CFE08B7029}" srcId="{5AB97A4D-62D6-4FC9-A8AB-6F1227804442}" destId="{6CB1E8A2-24B7-49F5-8147-2EC8F75272A2}" srcOrd="2" destOrd="0" parTransId="{418A1F77-C0C9-4D27-9A64-CD95BACD4EB6}" sibTransId="{4B55A42C-CB43-475F-926D-1F1C0B8E611E}"/>
    <dgm:cxn modelId="{7E77F09E-2365-4704-9F3A-B5B46041E8BE}" type="presOf" srcId="{71E23908-573A-43B2-97E3-E4BD6B88FEFA}" destId="{45C3C13B-C3D4-464A-A8F0-37A590EAC868}" srcOrd="0" destOrd="0" presId="urn:microsoft.com/office/officeart/2005/8/layout/lProcess2"/>
    <dgm:cxn modelId="{43FB43A0-7D82-4469-8DBD-D592FD8553DC}" srcId="{5AB97A4D-62D6-4FC9-A8AB-6F1227804442}" destId="{D18A1D74-AC52-4D15-8572-6319C084413A}" srcOrd="4" destOrd="0" parTransId="{D19E7CF4-789C-4386-A638-8C272E159060}" sibTransId="{8A3D0566-13D5-4A44-A55B-E8C22592D52E}"/>
    <dgm:cxn modelId="{970509A7-8138-4B28-8CC6-6C077F94E2A8}" type="presOf" srcId="{2FFFA9B8-5D61-4EF0-89B1-85C93C02CD5F}" destId="{55D98662-A508-4C7E-8165-146C5CB8D774}" srcOrd="0" destOrd="0" presId="urn:microsoft.com/office/officeart/2005/8/layout/lProcess2"/>
    <dgm:cxn modelId="{8B4AD3AF-9C44-45B3-BEC2-F5D0719F351B}" type="presOf" srcId="{F053AF87-5BB9-483F-B4AC-D9DD93FF3559}" destId="{431D5747-6EE8-4550-8E23-6E6FF4E498C0}" srcOrd="0" destOrd="0" presId="urn:microsoft.com/office/officeart/2005/8/layout/lProcess2"/>
    <dgm:cxn modelId="{A1692DB2-F25A-454C-A6A3-EDD6D2908F06}" srcId="{B55C8374-76BE-4B8A-80C6-16FB2AE55566}" destId="{B4A22351-A966-48F4-B8FF-2CDFD84B61F9}" srcOrd="0" destOrd="0" parTransId="{41BD803F-103B-4AE5-9666-86AB417AFEAE}" sibTransId="{8334E4C5-187E-416B-95B5-BA88B4916063}"/>
    <dgm:cxn modelId="{6DDA0BB5-DAE0-4EAD-914A-E5D69A9F49D6}" type="presOf" srcId="{46927479-C80C-41E6-ABE2-4EC5D401AF7C}" destId="{4396BD6D-0237-452A-8537-4CFECF70D8FF}" srcOrd="0" destOrd="0" presId="urn:microsoft.com/office/officeart/2005/8/layout/lProcess2"/>
    <dgm:cxn modelId="{0A2747D5-D155-4335-A308-2E55160034FD}" type="presOf" srcId="{5AB97A4D-62D6-4FC9-A8AB-6F1227804442}" destId="{DBFC2055-5E51-42C1-A2A0-B00B8ED0DB75}" srcOrd="0" destOrd="0" presId="urn:microsoft.com/office/officeart/2005/8/layout/lProcess2"/>
    <dgm:cxn modelId="{1AB4C8E7-EF28-484A-8F82-9AC744FBBBAD}" type="presOf" srcId="{14DABF4E-6FB3-4CC5-BE76-024A7854B2F7}" destId="{A531A179-B0A7-4903-AE6F-D3412D191DAE}" srcOrd="0" destOrd="0" presId="urn:microsoft.com/office/officeart/2005/8/layout/lProcess2"/>
    <dgm:cxn modelId="{CA2ABDEB-A355-4463-9E87-62CEC989A8D0}" type="presOf" srcId="{C1EB3B56-D6F9-4B71-ABC5-EE7A63F13AE0}" destId="{1449EAFF-816A-4442-ACA0-E4DC069C2C3E}" srcOrd="0" destOrd="0" presId="urn:microsoft.com/office/officeart/2005/8/layout/lProcess2"/>
    <dgm:cxn modelId="{FB91FBF1-0F2C-4C07-9D8B-03CF573085E8}" srcId="{669DD859-0BA3-45F7-A5A4-E95D4E221B79}" destId="{B55C8374-76BE-4B8A-80C6-16FB2AE55566}" srcOrd="0" destOrd="0" parTransId="{ABF86500-B32B-4A2D-A52D-A971E8AF1D7D}" sibTransId="{A1BDD6F0-5D8C-48EB-B73C-B1CD101E776E}"/>
    <dgm:cxn modelId="{359E73F2-C9BC-4B73-AC22-AD52C57F7632}" type="presOf" srcId="{5AB97A4D-62D6-4FC9-A8AB-6F1227804442}" destId="{53EFBA38-A4F9-4DFA-A5C4-52AC6A7D3CF1}" srcOrd="1" destOrd="0" presId="urn:microsoft.com/office/officeart/2005/8/layout/lProcess2"/>
    <dgm:cxn modelId="{3DDB91F3-90D3-4182-83FB-250BF258F46B}" type="presOf" srcId="{53517584-AD6A-403C-97EB-AFF401C96D46}" destId="{B6B8CCBA-7968-468B-B600-D74FA15BAF85}" srcOrd="0" destOrd="0" presId="urn:microsoft.com/office/officeart/2005/8/layout/lProcess2"/>
    <dgm:cxn modelId="{47C466FD-93F4-4F5C-8BD1-3C3E0F39A2F3}" type="presOf" srcId="{EBB857E9-6506-493B-BC9E-B3F1819B853B}" destId="{9C1D4562-FDA5-4552-86F4-9775901CCC15}" srcOrd="0" destOrd="0" presId="urn:microsoft.com/office/officeart/2005/8/layout/lProcess2"/>
    <dgm:cxn modelId="{10E44B54-476B-40AA-BB2F-31CADDD57A01}" type="presParOf" srcId="{A1DEC719-EDC3-45D3-BBD8-230A5CB33AC4}" destId="{62F31294-811D-4CF5-9451-22631EF28A18}" srcOrd="0" destOrd="0" presId="urn:microsoft.com/office/officeart/2005/8/layout/lProcess2"/>
    <dgm:cxn modelId="{5F280532-C4D3-4083-8744-62B449A9E27C}" type="presParOf" srcId="{62F31294-811D-4CF5-9451-22631EF28A18}" destId="{867FB167-1808-4941-BE0B-4F9A8A02339B}" srcOrd="0" destOrd="0" presId="urn:microsoft.com/office/officeart/2005/8/layout/lProcess2"/>
    <dgm:cxn modelId="{7466755C-0AC7-481B-B223-00097CC60E86}" type="presParOf" srcId="{62F31294-811D-4CF5-9451-22631EF28A18}" destId="{A8DCECD4-A2D5-4C43-A4E0-F3854B926877}" srcOrd="1" destOrd="0" presId="urn:microsoft.com/office/officeart/2005/8/layout/lProcess2"/>
    <dgm:cxn modelId="{5AC9DCD3-7830-4280-A581-904C904DA4FC}" type="presParOf" srcId="{62F31294-811D-4CF5-9451-22631EF28A18}" destId="{A0033AF6-FABA-421C-AB1C-9B90A0875F72}" srcOrd="2" destOrd="0" presId="urn:microsoft.com/office/officeart/2005/8/layout/lProcess2"/>
    <dgm:cxn modelId="{6F8F5704-8FEB-4507-8ABE-7AD896E394D3}" type="presParOf" srcId="{A0033AF6-FABA-421C-AB1C-9B90A0875F72}" destId="{22593A55-3A04-4CF6-A80D-A119E39B2C6F}" srcOrd="0" destOrd="0" presId="urn:microsoft.com/office/officeart/2005/8/layout/lProcess2"/>
    <dgm:cxn modelId="{EDA0FFE7-6B6A-4E2E-B553-48E9E538F251}" type="presParOf" srcId="{22593A55-3A04-4CF6-A80D-A119E39B2C6F}" destId="{54145994-8CF1-4781-A156-DD0F656ADE13}" srcOrd="0" destOrd="0" presId="urn:microsoft.com/office/officeart/2005/8/layout/lProcess2"/>
    <dgm:cxn modelId="{BF739058-2368-445A-B971-25D90C80ABAE}" type="presParOf" srcId="{22593A55-3A04-4CF6-A80D-A119E39B2C6F}" destId="{AAE88041-2D37-4751-8776-A84E1BD9933F}" srcOrd="1" destOrd="0" presId="urn:microsoft.com/office/officeart/2005/8/layout/lProcess2"/>
    <dgm:cxn modelId="{27EB3462-8188-43C4-98EF-8572CCDDA90F}" type="presParOf" srcId="{22593A55-3A04-4CF6-A80D-A119E39B2C6F}" destId="{99722CA4-4619-4219-9CED-DCA40262765E}" srcOrd="2" destOrd="0" presId="urn:microsoft.com/office/officeart/2005/8/layout/lProcess2"/>
    <dgm:cxn modelId="{4F8B995B-A14A-4F85-A700-45C328AFE291}" type="presParOf" srcId="{22593A55-3A04-4CF6-A80D-A119E39B2C6F}" destId="{199463AB-447C-4825-8FAA-61B7E3BBF418}" srcOrd="3" destOrd="0" presId="urn:microsoft.com/office/officeart/2005/8/layout/lProcess2"/>
    <dgm:cxn modelId="{CFCC6226-C48B-4119-B5FD-07F6C1CD1BEA}" type="presParOf" srcId="{22593A55-3A04-4CF6-A80D-A119E39B2C6F}" destId="{4396BD6D-0237-452A-8537-4CFECF70D8FF}" srcOrd="4" destOrd="0" presId="urn:microsoft.com/office/officeart/2005/8/layout/lProcess2"/>
    <dgm:cxn modelId="{8D81B14E-681B-425A-B080-AF1796A90077}" type="presParOf" srcId="{22593A55-3A04-4CF6-A80D-A119E39B2C6F}" destId="{77DC0919-EDD7-4057-8D94-D26348FC55AD}" srcOrd="5" destOrd="0" presId="urn:microsoft.com/office/officeart/2005/8/layout/lProcess2"/>
    <dgm:cxn modelId="{F9BC0582-9552-40BA-B37A-9E747CB0631B}" type="presParOf" srcId="{22593A55-3A04-4CF6-A80D-A119E39B2C6F}" destId="{1449EAFF-816A-4442-ACA0-E4DC069C2C3E}" srcOrd="6" destOrd="0" presId="urn:microsoft.com/office/officeart/2005/8/layout/lProcess2"/>
    <dgm:cxn modelId="{014783CA-21F4-4123-AE01-7DC5D7C7A74D}" type="presParOf" srcId="{22593A55-3A04-4CF6-A80D-A119E39B2C6F}" destId="{330E4802-5A67-4712-B0D9-D2A12EF681D0}" srcOrd="7" destOrd="0" presId="urn:microsoft.com/office/officeart/2005/8/layout/lProcess2"/>
    <dgm:cxn modelId="{9971EDA3-BFB2-447A-966B-82E9DEE66D17}" type="presParOf" srcId="{22593A55-3A04-4CF6-A80D-A119E39B2C6F}" destId="{9C1D4562-FDA5-4552-86F4-9775901CCC15}" srcOrd="8" destOrd="0" presId="urn:microsoft.com/office/officeart/2005/8/layout/lProcess2"/>
    <dgm:cxn modelId="{C2097343-73E7-4C98-9AC2-855E3F75EAD8}" type="presParOf" srcId="{22593A55-3A04-4CF6-A80D-A119E39B2C6F}" destId="{224D4273-FEA2-4709-B85B-7B222EA73C04}" srcOrd="9" destOrd="0" presId="urn:microsoft.com/office/officeart/2005/8/layout/lProcess2"/>
    <dgm:cxn modelId="{9CA4D1B5-6D4A-4093-BCA2-AA2EED09D13E}" type="presParOf" srcId="{22593A55-3A04-4CF6-A80D-A119E39B2C6F}" destId="{B6B8CCBA-7968-468B-B600-D74FA15BAF85}" srcOrd="10" destOrd="0" presId="urn:microsoft.com/office/officeart/2005/8/layout/lProcess2"/>
    <dgm:cxn modelId="{41AA0FEB-4989-45DA-9DD4-7B94A9A77387}" type="presParOf" srcId="{A1DEC719-EDC3-45D3-BBD8-230A5CB33AC4}" destId="{738819F1-E677-4B6A-9B4C-CF3A0837D6A0}" srcOrd="1" destOrd="0" presId="urn:microsoft.com/office/officeart/2005/8/layout/lProcess2"/>
    <dgm:cxn modelId="{BFCDE7B4-9EC0-4748-ABAC-0AACA9E999A4}" type="presParOf" srcId="{A1DEC719-EDC3-45D3-BBD8-230A5CB33AC4}" destId="{548BDD83-E171-4F6B-924F-8567E0A3273E}" srcOrd="2" destOrd="0" presId="urn:microsoft.com/office/officeart/2005/8/layout/lProcess2"/>
    <dgm:cxn modelId="{A0BCCA9B-13C6-4331-BEA5-97D4D85DFC02}" type="presParOf" srcId="{548BDD83-E171-4F6B-924F-8567E0A3273E}" destId="{DBFC2055-5E51-42C1-A2A0-B00B8ED0DB75}" srcOrd="0" destOrd="0" presId="urn:microsoft.com/office/officeart/2005/8/layout/lProcess2"/>
    <dgm:cxn modelId="{A77DB20A-33FC-43D4-8FE3-223F227C51EB}" type="presParOf" srcId="{548BDD83-E171-4F6B-924F-8567E0A3273E}" destId="{53EFBA38-A4F9-4DFA-A5C4-52AC6A7D3CF1}" srcOrd="1" destOrd="0" presId="urn:microsoft.com/office/officeart/2005/8/layout/lProcess2"/>
    <dgm:cxn modelId="{24D760D5-D5D3-49FC-A46E-0C130135DFC8}" type="presParOf" srcId="{548BDD83-E171-4F6B-924F-8567E0A3273E}" destId="{93E6B459-6B46-435B-8286-261EC86911E0}" srcOrd="2" destOrd="0" presId="urn:microsoft.com/office/officeart/2005/8/layout/lProcess2"/>
    <dgm:cxn modelId="{B06DB8AC-17F6-45C4-85D8-20034108E79E}" type="presParOf" srcId="{93E6B459-6B46-435B-8286-261EC86911E0}" destId="{B2FE6AD9-F3D1-4FF8-A73E-FA01B9AA50FA}" srcOrd="0" destOrd="0" presId="urn:microsoft.com/office/officeart/2005/8/layout/lProcess2"/>
    <dgm:cxn modelId="{8B800052-F92A-4C5D-9D80-C26D958D604E}" type="presParOf" srcId="{B2FE6AD9-F3D1-4FF8-A73E-FA01B9AA50FA}" destId="{55D98662-A508-4C7E-8165-146C5CB8D774}" srcOrd="0" destOrd="0" presId="urn:microsoft.com/office/officeart/2005/8/layout/lProcess2"/>
    <dgm:cxn modelId="{E7F6FDE8-0608-4A62-BEBF-1DAE62A25FFE}" type="presParOf" srcId="{B2FE6AD9-F3D1-4FF8-A73E-FA01B9AA50FA}" destId="{FCC10408-559C-498B-8630-4890DBDCEEF8}" srcOrd="1" destOrd="0" presId="urn:microsoft.com/office/officeart/2005/8/layout/lProcess2"/>
    <dgm:cxn modelId="{EAA6D2C6-9FCA-452A-9A2A-4EA27FAA55B9}" type="presParOf" srcId="{B2FE6AD9-F3D1-4FF8-A73E-FA01B9AA50FA}" destId="{A531A179-B0A7-4903-AE6F-D3412D191DAE}" srcOrd="2" destOrd="0" presId="urn:microsoft.com/office/officeart/2005/8/layout/lProcess2"/>
    <dgm:cxn modelId="{86324847-BA95-4ADA-A265-A1F498D119D3}" type="presParOf" srcId="{B2FE6AD9-F3D1-4FF8-A73E-FA01B9AA50FA}" destId="{2C441EDC-AB24-4AE2-B69B-ACAD183E8EBA}" srcOrd="3" destOrd="0" presId="urn:microsoft.com/office/officeart/2005/8/layout/lProcess2"/>
    <dgm:cxn modelId="{4880975A-71E2-42E9-816D-6360163F7941}" type="presParOf" srcId="{B2FE6AD9-F3D1-4FF8-A73E-FA01B9AA50FA}" destId="{E8386245-2754-434E-8944-4DE734208DC1}" srcOrd="4" destOrd="0" presId="urn:microsoft.com/office/officeart/2005/8/layout/lProcess2"/>
    <dgm:cxn modelId="{2F024F9A-BAE1-490B-A52F-BEA8A4EEF410}" type="presParOf" srcId="{B2FE6AD9-F3D1-4FF8-A73E-FA01B9AA50FA}" destId="{8788BAC1-F416-43EC-90FF-40BCA40CD316}" srcOrd="5" destOrd="0" presId="urn:microsoft.com/office/officeart/2005/8/layout/lProcess2"/>
    <dgm:cxn modelId="{A5466789-72FA-42BD-BD63-7A1E945C568B}" type="presParOf" srcId="{B2FE6AD9-F3D1-4FF8-A73E-FA01B9AA50FA}" destId="{431D5747-6EE8-4550-8E23-6E6FF4E498C0}" srcOrd="6" destOrd="0" presId="urn:microsoft.com/office/officeart/2005/8/layout/lProcess2"/>
    <dgm:cxn modelId="{CED3E1E1-6456-4048-8572-DBAD1CECB080}" type="presParOf" srcId="{B2FE6AD9-F3D1-4FF8-A73E-FA01B9AA50FA}" destId="{BBD2EEE3-5234-4C0D-BC40-FB3C9057B9C3}" srcOrd="7" destOrd="0" presId="urn:microsoft.com/office/officeart/2005/8/layout/lProcess2"/>
    <dgm:cxn modelId="{A36B8C7A-74CE-42AF-839F-3D6C317E8153}" type="presParOf" srcId="{B2FE6AD9-F3D1-4FF8-A73E-FA01B9AA50FA}" destId="{623707E9-47E1-4710-A652-A3F6BD2664DF}" srcOrd="8" destOrd="0" presId="urn:microsoft.com/office/officeart/2005/8/layout/lProcess2"/>
    <dgm:cxn modelId="{143F730F-CDE4-4D30-B14E-6C66DCBBD938}" type="presParOf" srcId="{B2FE6AD9-F3D1-4FF8-A73E-FA01B9AA50FA}" destId="{80DE8BDE-A723-4DB6-B640-8C8DC1188ACF}" srcOrd="9" destOrd="0" presId="urn:microsoft.com/office/officeart/2005/8/layout/lProcess2"/>
    <dgm:cxn modelId="{CBFF8D93-C24D-4612-A872-A0F192560647}" type="presParOf" srcId="{B2FE6AD9-F3D1-4FF8-A73E-FA01B9AA50FA}" destId="{45C3C13B-C3D4-464A-A8F0-37A590EAC868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071A89-0FD9-4BA2-A5BF-11E8AB0B554C}" type="doc">
      <dgm:prSet loTypeId="urn:microsoft.com/office/officeart/2005/8/layout/hList6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429960C5-B53E-45C4-BC9E-5822996BE5A7}">
      <dgm:prSet phldrT="[Text]"/>
      <dgm:spPr/>
      <dgm:t>
        <a:bodyPr/>
        <a:lstStyle/>
        <a:p>
          <a:r>
            <a:rPr lang="en-IN" b="1" dirty="0"/>
            <a:t>Early and Predictable Delivery</a:t>
          </a:r>
        </a:p>
      </dgm:t>
    </dgm:pt>
    <dgm:pt modelId="{05691B2F-60A4-45F4-8074-07C757953F6F}" type="parTrans" cxnId="{75B5ACDA-5ECE-4726-B46E-B7CEC09004C9}">
      <dgm:prSet/>
      <dgm:spPr/>
      <dgm:t>
        <a:bodyPr/>
        <a:lstStyle/>
        <a:p>
          <a:endParaRPr lang="en-IN"/>
        </a:p>
      </dgm:t>
    </dgm:pt>
    <dgm:pt modelId="{D9B9B059-D720-4AA3-81E7-DEC100627295}" type="sibTrans" cxnId="{75B5ACDA-5ECE-4726-B46E-B7CEC09004C9}">
      <dgm:prSet/>
      <dgm:spPr/>
      <dgm:t>
        <a:bodyPr/>
        <a:lstStyle/>
        <a:p>
          <a:endParaRPr lang="en-IN"/>
        </a:p>
      </dgm:t>
    </dgm:pt>
    <dgm:pt modelId="{5B6C4FE6-8576-4B48-96F2-67E84CC3C750}">
      <dgm:prSet phldrT="[Text]"/>
      <dgm:spPr/>
      <dgm:t>
        <a:bodyPr/>
        <a:lstStyle/>
        <a:p>
          <a:r>
            <a:rPr lang="en-US" dirty="0"/>
            <a:t>Regular releases allow for better predictability.</a:t>
          </a:r>
          <a:endParaRPr lang="en-IN" dirty="0"/>
        </a:p>
      </dgm:t>
    </dgm:pt>
    <dgm:pt modelId="{2BF5F84B-38DB-4E68-826C-FF5F69469F31}" type="parTrans" cxnId="{421887E5-76BD-4FFC-AEBC-25497E966BD9}">
      <dgm:prSet/>
      <dgm:spPr/>
      <dgm:t>
        <a:bodyPr/>
        <a:lstStyle/>
        <a:p>
          <a:endParaRPr lang="en-IN"/>
        </a:p>
      </dgm:t>
    </dgm:pt>
    <dgm:pt modelId="{2006E0F7-D70C-4B06-9BBA-97E987F4CB37}" type="sibTrans" cxnId="{421887E5-76BD-4FFC-AEBC-25497E966BD9}">
      <dgm:prSet/>
      <dgm:spPr/>
      <dgm:t>
        <a:bodyPr/>
        <a:lstStyle/>
        <a:p>
          <a:endParaRPr lang="en-IN"/>
        </a:p>
      </dgm:t>
    </dgm:pt>
    <dgm:pt modelId="{DDF35EE1-5EE5-431F-9B91-88A39930AA3C}">
      <dgm:prSet phldrT="[Text]"/>
      <dgm:spPr/>
      <dgm:t>
        <a:bodyPr/>
        <a:lstStyle/>
        <a:p>
          <a:r>
            <a:rPr lang="en-IN" b="1" dirty="0"/>
            <a:t>Better Risk Management</a:t>
          </a:r>
        </a:p>
      </dgm:t>
    </dgm:pt>
    <dgm:pt modelId="{A2FBB2FE-C433-4608-8C98-19E8D58BEDEB}" type="parTrans" cxnId="{839E624E-0065-4472-9581-C32C152D42B6}">
      <dgm:prSet/>
      <dgm:spPr/>
      <dgm:t>
        <a:bodyPr/>
        <a:lstStyle/>
        <a:p>
          <a:endParaRPr lang="en-IN"/>
        </a:p>
      </dgm:t>
    </dgm:pt>
    <dgm:pt modelId="{0905D11B-A2FF-47D1-897A-CD29C0BC2EE0}" type="sibTrans" cxnId="{839E624E-0065-4472-9581-C32C152D42B6}">
      <dgm:prSet/>
      <dgm:spPr/>
      <dgm:t>
        <a:bodyPr/>
        <a:lstStyle/>
        <a:p>
          <a:endParaRPr lang="en-IN"/>
        </a:p>
      </dgm:t>
    </dgm:pt>
    <dgm:pt modelId="{C039B4DA-210E-406F-9D9D-57A4A0BB52B3}">
      <dgm:prSet phldrT="[Text]"/>
      <dgm:spPr/>
      <dgm:t>
        <a:bodyPr/>
        <a:lstStyle/>
        <a:p>
          <a:r>
            <a:rPr lang="en-US" dirty="0"/>
            <a:t>Incremental releases help in identifying and mitigating risks early.</a:t>
          </a:r>
          <a:endParaRPr lang="en-IN" dirty="0"/>
        </a:p>
      </dgm:t>
    </dgm:pt>
    <dgm:pt modelId="{73BFE22A-D424-4155-85B3-377C82F92BA5}" type="parTrans" cxnId="{A4B1E26D-AE59-4BE6-A256-BDAE3D2B7B12}">
      <dgm:prSet/>
      <dgm:spPr/>
      <dgm:t>
        <a:bodyPr/>
        <a:lstStyle/>
        <a:p>
          <a:endParaRPr lang="en-IN"/>
        </a:p>
      </dgm:t>
    </dgm:pt>
    <dgm:pt modelId="{9BC6F3AD-2766-4106-AF96-5BAE64FD2C93}" type="sibTrans" cxnId="{A4B1E26D-AE59-4BE6-A256-BDAE3D2B7B12}">
      <dgm:prSet/>
      <dgm:spPr/>
      <dgm:t>
        <a:bodyPr/>
        <a:lstStyle/>
        <a:p>
          <a:endParaRPr lang="en-IN"/>
        </a:p>
      </dgm:t>
    </dgm:pt>
    <dgm:pt modelId="{10C231D5-8295-417E-9342-ACD3E19F4C6E}">
      <dgm:prSet phldrT="[Text]"/>
      <dgm:spPr/>
      <dgm:t>
        <a:bodyPr/>
        <a:lstStyle/>
        <a:p>
          <a:r>
            <a:rPr lang="en-IN" b="1" dirty="0"/>
            <a:t>Higher Customer Engagement</a:t>
          </a:r>
        </a:p>
      </dgm:t>
    </dgm:pt>
    <dgm:pt modelId="{7A210763-314B-424F-ADC3-2D9D39F322E1}" type="parTrans" cxnId="{80506A11-FCB2-4136-93C1-D2C3A1D08C94}">
      <dgm:prSet/>
      <dgm:spPr/>
      <dgm:t>
        <a:bodyPr/>
        <a:lstStyle/>
        <a:p>
          <a:endParaRPr lang="en-IN"/>
        </a:p>
      </dgm:t>
    </dgm:pt>
    <dgm:pt modelId="{EDDC9B98-CC72-421C-B08F-27B97BA977C7}" type="sibTrans" cxnId="{80506A11-FCB2-4136-93C1-D2C3A1D08C94}">
      <dgm:prSet/>
      <dgm:spPr/>
      <dgm:t>
        <a:bodyPr/>
        <a:lstStyle/>
        <a:p>
          <a:endParaRPr lang="en-IN"/>
        </a:p>
      </dgm:t>
    </dgm:pt>
    <dgm:pt modelId="{7EE59507-0883-47FC-869A-B4504A32C230}">
      <dgm:prSet phldrT="[Text]"/>
      <dgm:spPr/>
      <dgm:t>
        <a:bodyPr/>
        <a:lstStyle/>
        <a:p>
          <a:r>
            <a:rPr lang="en-US" dirty="0"/>
            <a:t>Frequent interaction with stakeholders ensures alignment with customer needs.</a:t>
          </a:r>
          <a:endParaRPr lang="en-IN" dirty="0"/>
        </a:p>
      </dgm:t>
    </dgm:pt>
    <dgm:pt modelId="{39F01C30-AB56-43A8-A6EB-71F39A9164B6}" type="parTrans" cxnId="{6CB9160E-BA65-45A7-AF91-6005BA9767C4}">
      <dgm:prSet/>
      <dgm:spPr/>
      <dgm:t>
        <a:bodyPr/>
        <a:lstStyle/>
        <a:p>
          <a:endParaRPr lang="en-IN"/>
        </a:p>
      </dgm:t>
    </dgm:pt>
    <dgm:pt modelId="{89DFF1B0-FC3F-415F-8025-F405F70C5D10}" type="sibTrans" cxnId="{6CB9160E-BA65-45A7-AF91-6005BA9767C4}">
      <dgm:prSet/>
      <dgm:spPr/>
      <dgm:t>
        <a:bodyPr/>
        <a:lstStyle/>
        <a:p>
          <a:endParaRPr lang="en-IN"/>
        </a:p>
      </dgm:t>
    </dgm:pt>
    <dgm:pt modelId="{5EB75468-FF20-444B-9D89-08B39C2052E0}">
      <dgm:prSet phldrT="[Text]"/>
      <dgm:spPr/>
      <dgm:t>
        <a:bodyPr/>
        <a:lstStyle/>
        <a:p>
          <a:r>
            <a:rPr lang="en-IN" b="1" dirty="0"/>
            <a:t>Enhanced Team Morale</a:t>
          </a:r>
        </a:p>
      </dgm:t>
    </dgm:pt>
    <dgm:pt modelId="{A2427257-DEE3-4902-8C38-9D64DCF04989}" type="parTrans" cxnId="{1ECB0186-D9DA-4ED7-B775-137E7447BAF7}">
      <dgm:prSet/>
      <dgm:spPr/>
      <dgm:t>
        <a:bodyPr/>
        <a:lstStyle/>
        <a:p>
          <a:endParaRPr lang="en-IN"/>
        </a:p>
      </dgm:t>
    </dgm:pt>
    <dgm:pt modelId="{09E21C6E-655C-4321-9839-981A96E974E7}" type="sibTrans" cxnId="{1ECB0186-D9DA-4ED7-B775-137E7447BAF7}">
      <dgm:prSet/>
      <dgm:spPr/>
      <dgm:t>
        <a:bodyPr/>
        <a:lstStyle/>
        <a:p>
          <a:endParaRPr lang="en-IN"/>
        </a:p>
      </dgm:t>
    </dgm:pt>
    <dgm:pt modelId="{4A99D004-8188-4553-8FA1-FA04FD45BDC9}">
      <dgm:prSet phldrT="[Text]"/>
      <dgm:spPr/>
      <dgm:t>
        <a:bodyPr/>
        <a:lstStyle/>
        <a:p>
          <a:r>
            <a:rPr lang="en-US" dirty="0"/>
            <a:t>Empowered teams with clear goals and regular feedback </a:t>
          </a:r>
          <a:endParaRPr lang="en-IN" dirty="0"/>
        </a:p>
      </dgm:t>
    </dgm:pt>
    <dgm:pt modelId="{4F3811FC-F4A5-4901-BD86-A9CADAAC78EC}" type="parTrans" cxnId="{CCDC00E3-58EE-48C4-9020-D85D6C407728}">
      <dgm:prSet/>
      <dgm:spPr/>
      <dgm:t>
        <a:bodyPr/>
        <a:lstStyle/>
        <a:p>
          <a:endParaRPr lang="en-IN"/>
        </a:p>
      </dgm:t>
    </dgm:pt>
    <dgm:pt modelId="{85041F11-EC05-46F9-9D1C-42F244267504}" type="sibTrans" cxnId="{CCDC00E3-58EE-48C4-9020-D85D6C407728}">
      <dgm:prSet/>
      <dgm:spPr/>
      <dgm:t>
        <a:bodyPr/>
        <a:lstStyle/>
        <a:p>
          <a:endParaRPr lang="en-IN"/>
        </a:p>
      </dgm:t>
    </dgm:pt>
    <dgm:pt modelId="{A395CE7D-06CA-4A86-9AF7-C895718ED449}" type="pres">
      <dgm:prSet presAssocID="{A6071A89-0FD9-4BA2-A5BF-11E8AB0B554C}" presName="Name0" presStyleCnt="0">
        <dgm:presLayoutVars>
          <dgm:dir/>
          <dgm:resizeHandles val="exact"/>
        </dgm:presLayoutVars>
      </dgm:prSet>
      <dgm:spPr/>
    </dgm:pt>
    <dgm:pt modelId="{92C0D23C-2C2E-482E-846E-D950100C0C2D}" type="pres">
      <dgm:prSet presAssocID="{429960C5-B53E-45C4-BC9E-5822996BE5A7}" presName="node" presStyleLbl="node1" presStyleIdx="0" presStyleCnt="4">
        <dgm:presLayoutVars>
          <dgm:bulletEnabled val="1"/>
        </dgm:presLayoutVars>
      </dgm:prSet>
      <dgm:spPr/>
    </dgm:pt>
    <dgm:pt modelId="{04A2B3A3-B38B-412F-9A18-7FED4CABA90B}" type="pres">
      <dgm:prSet presAssocID="{D9B9B059-D720-4AA3-81E7-DEC100627295}" presName="sibTrans" presStyleCnt="0"/>
      <dgm:spPr/>
    </dgm:pt>
    <dgm:pt modelId="{87A7801A-9E4F-404D-A0C3-BE1CE5B268CB}" type="pres">
      <dgm:prSet presAssocID="{DDF35EE1-5EE5-431F-9B91-88A39930AA3C}" presName="node" presStyleLbl="node1" presStyleIdx="1" presStyleCnt="4">
        <dgm:presLayoutVars>
          <dgm:bulletEnabled val="1"/>
        </dgm:presLayoutVars>
      </dgm:prSet>
      <dgm:spPr/>
    </dgm:pt>
    <dgm:pt modelId="{A1D9E5A4-027E-4E3A-99DF-9FB20EC545F7}" type="pres">
      <dgm:prSet presAssocID="{0905D11B-A2FF-47D1-897A-CD29C0BC2EE0}" presName="sibTrans" presStyleCnt="0"/>
      <dgm:spPr/>
    </dgm:pt>
    <dgm:pt modelId="{D007321D-F9E7-4AAD-90D3-A7DEA835FA6A}" type="pres">
      <dgm:prSet presAssocID="{10C231D5-8295-417E-9342-ACD3E19F4C6E}" presName="node" presStyleLbl="node1" presStyleIdx="2" presStyleCnt="4">
        <dgm:presLayoutVars>
          <dgm:bulletEnabled val="1"/>
        </dgm:presLayoutVars>
      </dgm:prSet>
      <dgm:spPr/>
    </dgm:pt>
    <dgm:pt modelId="{1943CD36-94BB-41F0-ADBC-7DE1865D727F}" type="pres">
      <dgm:prSet presAssocID="{EDDC9B98-CC72-421C-B08F-27B97BA977C7}" presName="sibTrans" presStyleCnt="0"/>
      <dgm:spPr/>
    </dgm:pt>
    <dgm:pt modelId="{4FC90BA7-2933-4034-AA2B-1DB1A7E592DF}" type="pres">
      <dgm:prSet presAssocID="{5EB75468-FF20-444B-9D89-08B39C2052E0}" presName="node" presStyleLbl="node1" presStyleIdx="3" presStyleCnt="4">
        <dgm:presLayoutVars>
          <dgm:bulletEnabled val="1"/>
        </dgm:presLayoutVars>
      </dgm:prSet>
      <dgm:spPr/>
    </dgm:pt>
  </dgm:ptLst>
  <dgm:cxnLst>
    <dgm:cxn modelId="{6CB9160E-BA65-45A7-AF91-6005BA9767C4}" srcId="{10C231D5-8295-417E-9342-ACD3E19F4C6E}" destId="{7EE59507-0883-47FC-869A-B4504A32C230}" srcOrd="0" destOrd="0" parTransId="{39F01C30-AB56-43A8-A6EB-71F39A9164B6}" sibTransId="{89DFF1B0-FC3F-415F-8025-F405F70C5D10}"/>
    <dgm:cxn modelId="{80506A11-FCB2-4136-93C1-D2C3A1D08C94}" srcId="{A6071A89-0FD9-4BA2-A5BF-11E8AB0B554C}" destId="{10C231D5-8295-417E-9342-ACD3E19F4C6E}" srcOrd="2" destOrd="0" parTransId="{7A210763-314B-424F-ADC3-2D9D39F322E1}" sibTransId="{EDDC9B98-CC72-421C-B08F-27B97BA977C7}"/>
    <dgm:cxn modelId="{839E624E-0065-4472-9581-C32C152D42B6}" srcId="{A6071A89-0FD9-4BA2-A5BF-11E8AB0B554C}" destId="{DDF35EE1-5EE5-431F-9B91-88A39930AA3C}" srcOrd="1" destOrd="0" parTransId="{A2FBB2FE-C433-4608-8C98-19E8D58BEDEB}" sibTransId="{0905D11B-A2FF-47D1-897A-CD29C0BC2EE0}"/>
    <dgm:cxn modelId="{30D09450-1780-430D-B923-8C3EDAD7251C}" type="presOf" srcId="{7EE59507-0883-47FC-869A-B4504A32C230}" destId="{D007321D-F9E7-4AAD-90D3-A7DEA835FA6A}" srcOrd="0" destOrd="1" presId="urn:microsoft.com/office/officeart/2005/8/layout/hList6"/>
    <dgm:cxn modelId="{A4B1E26D-AE59-4BE6-A256-BDAE3D2B7B12}" srcId="{DDF35EE1-5EE5-431F-9B91-88A39930AA3C}" destId="{C039B4DA-210E-406F-9D9D-57A4A0BB52B3}" srcOrd="0" destOrd="0" parTransId="{73BFE22A-D424-4155-85B3-377C82F92BA5}" sibTransId="{9BC6F3AD-2766-4106-AF96-5BAE64FD2C93}"/>
    <dgm:cxn modelId="{3B13DE81-9AB1-4C1E-8939-371637B54E82}" type="presOf" srcId="{429960C5-B53E-45C4-BC9E-5822996BE5A7}" destId="{92C0D23C-2C2E-482E-846E-D950100C0C2D}" srcOrd="0" destOrd="0" presId="urn:microsoft.com/office/officeart/2005/8/layout/hList6"/>
    <dgm:cxn modelId="{1ECB0186-D9DA-4ED7-B775-137E7447BAF7}" srcId="{A6071A89-0FD9-4BA2-A5BF-11E8AB0B554C}" destId="{5EB75468-FF20-444B-9D89-08B39C2052E0}" srcOrd="3" destOrd="0" parTransId="{A2427257-DEE3-4902-8C38-9D64DCF04989}" sibTransId="{09E21C6E-655C-4321-9839-981A96E974E7}"/>
    <dgm:cxn modelId="{75B5ACDA-5ECE-4726-B46E-B7CEC09004C9}" srcId="{A6071A89-0FD9-4BA2-A5BF-11E8AB0B554C}" destId="{429960C5-B53E-45C4-BC9E-5822996BE5A7}" srcOrd="0" destOrd="0" parTransId="{05691B2F-60A4-45F4-8074-07C757953F6F}" sibTransId="{D9B9B059-D720-4AA3-81E7-DEC100627295}"/>
    <dgm:cxn modelId="{2CA640DC-7366-4739-AB27-F9FB22E808CD}" type="presOf" srcId="{10C231D5-8295-417E-9342-ACD3E19F4C6E}" destId="{D007321D-F9E7-4AAD-90D3-A7DEA835FA6A}" srcOrd="0" destOrd="0" presId="urn:microsoft.com/office/officeart/2005/8/layout/hList6"/>
    <dgm:cxn modelId="{CCDC00E3-58EE-48C4-9020-D85D6C407728}" srcId="{5EB75468-FF20-444B-9D89-08B39C2052E0}" destId="{4A99D004-8188-4553-8FA1-FA04FD45BDC9}" srcOrd="0" destOrd="0" parTransId="{4F3811FC-F4A5-4901-BD86-A9CADAAC78EC}" sibTransId="{85041F11-EC05-46F9-9D1C-42F244267504}"/>
    <dgm:cxn modelId="{421887E5-76BD-4FFC-AEBC-25497E966BD9}" srcId="{429960C5-B53E-45C4-BC9E-5822996BE5A7}" destId="{5B6C4FE6-8576-4B48-96F2-67E84CC3C750}" srcOrd="0" destOrd="0" parTransId="{2BF5F84B-38DB-4E68-826C-FF5F69469F31}" sibTransId="{2006E0F7-D70C-4B06-9BBA-97E987F4CB37}"/>
    <dgm:cxn modelId="{0958E4E6-C503-4412-9746-E07CFB264F10}" type="presOf" srcId="{4A99D004-8188-4553-8FA1-FA04FD45BDC9}" destId="{4FC90BA7-2933-4034-AA2B-1DB1A7E592DF}" srcOrd="0" destOrd="1" presId="urn:microsoft.com/office/officeart/2005/8/layout/hList6"/>
    <dgm:cxn modelId="{0E5ABBE7-AA91-482B-94E3-B01C76D5221A}" type="presOf" srcId="{A6071A89-0FD9-4BA2-A5BF-11E8AB0B554C}" destId="{A395CE7D-06CA-4A86-9AF7-C895718ED449}" srcOrd="0" destOrd="0" presId="urn:microsoft.com/office/officeart/2005/8/layout/hList6"/>
    <dgm:cxn modelId="{9314A9E8-4D2B-42C3-9CA8-AD3063922076}" type="presOf" srcId="{C039B4DA-210E-406F-9D9D-57A4A0BB52B3}" destId="{87A7801A-9E4F-404D-A0C3-BE1CE5B268CB}" srcOrd="0" destOrd="1" presId="urn:microsoft.com/office/officeart/2005/8/layout/hList6"/>
    <dgm:cxn modelId="{CA8FAAF6-BD87-4235-B311-04AA49A0E494}" type="presOf" srcId="{5B6C4FE6-8576-4B48-96F2-67E84CC3C750}" destId="{92C0D23C-2C2E-482E-846E-D950100C0C2D}" srcOrd="0" destOrd="1" presId="urn:microsoft.com/office/officeart/2005/8/layout/hList6"/>
    <dgm:cxn modelId="{30F1E8FA-A3AA-42FD-8FB7-497C33F3933C}" type="presOf" srcId="{DDF35EE1-5EE5-431F-9B91-88A39930AA3C}" destId="{87A7801A-9E4F-404D-A0C3-BE1CE5B268CB}" srcOrd="0" destOrd="0" presId="urn:microsoft.com/office/officeart/2005/8/layout/hList6"/>
    <dgm:cxn modelId="{65D054FB-4D93-40B0-8FEA-45A4D3A94278}" type="presOf" srcId="{5EB75468-FF20-444B-9D89-08B39C2052E0}" destId="{4FC90BA7-2933-4034-AA2B-1DB1A7E592DF}" srcOrd="0" destOrd="0" presId="urn:microsoft.com/office/officeart/2005/8/layout/hList6"/>
    <dgm:cxn modelId="{00EDD373-19C1-4075-9AAA-4FACC49BFFFF}" type="presParOf" srcId="{A395CE7D-06CA-4A86-9AF7-C895718ED449}" destId="{92C0D23C-2C2E-482E-846E-D950100C0C2D}" srcOrd="0" destOrd="0" presId="urn:microsoft.com/office/officeart/2005/8/layout/hList6"/>
    <dgm:cxn modelId="{F3220C95-3CCD-4B24-8F69-D2AACB427B9E}" type="presParOf" srcId="{A395CE7D-06CA-4A86-9AF7-C895718ED449}" destId="{04A2B3A3-B38B-412F-9A18-7FED4CABA90B}" srcOrd="1" destOrd="0" presId="urn:microsoft.com/office/officeart/2005/8/layout/hList6"/>
    <dgm:cxn modelId="{EF943EEA-8FA8-468E-B8F5-6AF8CF4BA4F3}" type="presParOf" srcId="{A395CE7D-06CA-4A86-9AF7-C895718ED449}" destId="{87A7801A-9E4F-404D-A0C3-BE1CE5B268CB}" srcOrd="2" destOrd="0" presId="urn:microsoft.com/office/officeart/2005/8/layout/hList6"/>
    <dgm:cxn modelId="{E8A4A513-641B-418D-AA25-946C02EF16CF}" type="presParOf" srcId="{A395CE7D-06CA-4A86-9AF7-C895718ED449}" destId="{A1D9E5A4-027E-4E3A-99DF-9FB20EC545F7}" srcOrd="3" destOrd="0" presId="urn:microsoft.com/office/officeart/2005/8/layout/hList6"/>
    <dgm:cxn modelId="{8E2C1F46-E7A1-40DD-B4ED-47672F4AC451}" type="presParOf" srcId="{A395CE7D-06CA-4A86-9AF7-C895718ED449}" destId="{D007321D-F9E7-4AAD-90D3-A7DEA835FA6A}" srcOrd="4" destOrd="0" presId="urn:microsoft.com/office/officeart/2005/8/layout/hList6"/>
    <dgm:cxn modelId="{D3F23D1A-7978-4438-997F-CE4E45EF3D94}" type="presParOf" srcId="{A395CE7D-06CA-4A86-9AF7-C895718ED449}" destId="{1943CD36-94BB-41F0-ADBC-7DE1865D727F}" srcOrd="5" destOrd="0" presId="urn:microsoft.com/office/officeart/2005/8/layout/hList6"/>
    <dgm:cxn modelId="{F9772BCE-826C-4CC2-84B4-D01820E50C3D}" type="presParOf" srcId="{A395CE7D-06CA-4A86-9AF7-C895718ED449}" destId="{4FC90BA7-2933-4034-AA2B-1DB1A7E592D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BE80A6-0095-499B-AD0B-9A5E3C075671}" type="doc">
      <dgm:prSet loTypeId="urn:microsoft.com/office/officeart/2005/8/layout/hList6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CA2D8129-45B1-4A25-B639-39960D0DD706}">
      <dgm:prSet phldrT="[Text]" custT="1"/>
      <dgm:spPr/>
      <dgm:t>
        <a:bodyPr/>
        <a:lstStyle/>
        <a:p>
          <a:pPr algn="ctr"/>
          <a:r>
            <a:rPr lang="en-IN" sz="2000" b="1" dirty="0"/>
            <a:t>Daily Standups</a:t>
          </a:r>
        </a:p>
      </dgm:t>
    </dgm:pt>
    <dgm:pt modelId="{9C7BD1EF-9F28-405A-9DF3-4AAC6A77F6EE}" type="parTrans" cxnId="{55F4B04B-026E-4765-BB74-D9EB28AB8771}">
      <dgm:prSet/>
      <dgm:spPr/>
      <dgm:t>
        <a:bodyPr/>
        <a:lstStyle/>
        <a:p>
          <a:endParaRPr lang="en-IN"/>
        </a:p>
      </dgm:t>
    </dgm:pt>
    <dgm:pt modelId="{28268519-BA4B-4BE4-B6DA-4592B80A6E5B}" type="sibTrans" cxnId="{55F4B04B-026E-4765-BB74-D9EB28AB8771}">
      <dgm:prSet/>
      <dgm:spPr/>
      <dgm:t>
        <a:bodyPr/>
        <a:lstStyle/>
        <a:p>
          <a:endParaRPr lang="en-IN"/>
        </a:p>
      </dgm:t>
    </dgm:pt>
    <dgm:pt modelId="{EF443311-ADB3-4ECD-9B19-C34D77C791F5}">
      <dgm:prSet phldrT="[Text]" custT="1"/>
      <dgm:spPr/>
      <dgm:t>
        <a:bodyPr/>
        <a:lstStyle/>
        <a:p>
          <a:pPr algn="l"/>
          <a:r>
            <a:rPr lang="en-US" sz="1600" dirty="0"/>
            <a:t>Short daily meetings to sync up on progress.</a:t>
          </a:r>
          <a:endParaRPr lang="en-IN" sz="1600" dirty="0"/>
        </a:p>
      </dgm:t>
    </dgm:pt>
    <dgm:pt modelId="{0C1EA562-3CB0-4CC8-8D76-919CA1C6A380}" type="parTrans" cxnId="{7953D801-1787-4E5F-814E-1BFA496E6F44}">
      <dgm:prSet/>
      <dgm:spPr/>
      <dgm:t>
        <a:bodyPr/>
        <a:lstStyle/>
        <a:p>
          <a:endParaRPr lang="en-IN"/>
        </a:p>
      </dgm:t>
    </dgm:pt>
    <dgm:pt modelId="{C8DDC093-85B9-4F3F-A22F-A5562882FDA3}" type="sibTrans" cxnId="{7953D801-1787-4E5F-814E-1BFA496E6F44}">
      <dgm:prSet/>
      <dgm:spPr/>
      <dgm:t>
        <a:bodyPr/>
        <a:lstStyle/>
        <a:p>
          <a:endParaRPr lang="en-IN"/>
        </a:p>
      </dgm:t>
    </dgm:pt>
    <dgm:pt modelId="{0EB70BC0-8B86-4481-967D-EC042D63B3A6}">
      <dgm:prSet phldrT="[Text]" custT="1"/>
      <dgm:spPr/>
      <dgm:t>
        <a:bodyPr/>
        <a:lstStyle/>
        <a:p>
          <a:pPr algn="ctr"/>
          <a:r>
            <a:rPr lang="en-IN" sz="2400" dirty="0"/>
            <a:t>Sprint Planning</a:t>
          </a:r>
        </a:p>
      </dgm:t>
    </dgm:pt>
    <dgm:pt modelId="{6DA86CB1-1ECC-4F33-86D5-71F084F738CE}" type="parTrans" cxnId="{B7A03957-2F1D-44D4-A4DF-1274D091C6DE}">
      <dgm:prSet/>
      <dgm:spPr/>
      <dgm:t>
        <a:bodyPr/>
        <a:lstStyle/>
        <a:p>
          <a:endParaRPr lang="en-IN"/>
        </a:p>
      </dgm:t>
    </dgm:pt>
    <dgm:pt modelId="{2FAD90AB-E64B-4C70-A0EF-BDC08C962C24}" type="sibTrans" cxnId="{B7A03957-2F1D-44D4-A4DF-1274D091C6DE}">
      <dgm:prSet/>
      <dgm:spPr/>
      <dgm:t>
        <a:bodyPr/>
        <a:lstStyle/>
        <a:p>
          <a:endParaRPr lang="en-IN"/>
        </a:p>
      </dgm:t>
    </dgm:pt>
    <dgm:pt modelId="{359D0514-EBC8-42EA-9F65-60EAB19138B9}">
      <dgm:prSet phldrT="[Text]" custT="1"/>
      <dgm:spPr/>
      <dgm:t>
        <a:bodyPr/>
        <a:lstStyle/>
        <a:p>
          <a:pPr algn="l"/>
          <a:r>
            <a:rPr lang="en-US" sz="1600" dirty="0"/>
            <a:t>Planning sessions to define the goals for the next sprint.</a:t>
          </a:r>
          <a:endParaRPr lang="en-IN" sz="1600" dirty="0"/>
        </a:p>
      </dgm:t>
    </dgm:pt>
    <dgm:pt modelId="{D0DE35AA-505C-445A-887C-03940B3BC192}" type="parTrans" cxnId="{B1A2D47C-9B00-4848-9943-B694B84A65BB}">
      <dgm:prSet/>
      <dgm:spPr/>
      <dgm:t>
        <a:bodyPr/>
        <a:lstStyle/>
        <a:p>
          <a:endParaRPr lang="en-IN"/>
        </a:p>
      </dgm:t>
    </dgm:pt>
    <dgm:pt modelId="{5EF52C06-7C65-45EE-9B78-8696F7FAF014}" type="sibTrans" cxnId="{B1A2D47C-9B00-4848-9943-B694B84A65BB}">
      <dgm:prSet/>
      <dgm:spPr/>
      <dgm:t>
        <a:bodyPr/>
        <a:lstStyle/>
        <a:p>
          <a:endParaRPr lang="en-IN"/>
        </a:p>
      </dgm:t>
    </dgm:pt>
    <dgm:pt modelId="{D2B16DBE-828B-48FD-BCE8-AB0984F52211}">
      <dgm:prSet phldrT="[Text]" custT="1"/>
      <dgm:spPr/>
      <dgm:t>
        <a:bodyPr/>
        <a:lstStyle/>
        <a:p>
          <a:r>
            <a:rPr lang="en-IN" sz="1800" b="1" dirty="0"/>
            <a:t>Retrospectives</a:t>
          </a:r>
          <a:endParaRPr lang="en-IN" sz="1400" b="1" dirty="0"/>
        </a:p>
      </dgm:t>
    </dgm:pt>
    <dgm:pt modelId="{F3D24AD9-EFA2-46A0-9387-D3EE005DF0EA}" type="parTrans" cxnId="{97766CFB-9AA2-45AD-B6FB-2A66D5009829}">
      <dgm:prSet/>
      <dgm:spPr/>
      <dgm:t>
        <a:bodyPr/>
        <a:lstStyle/>
        <a:p>
          <a:endParaRPr lang="en-IN"/>
        </a:p>
      </dgm:t>
    </dgm:pt>
    <dgm:pt modelId="{0FEE6C92-8A16-48E1-9497-D36E2A470B74}" type="sibTrans" cxnId="{97766CFB-9AA2-45AD-B6FB-2A66D5009829}">
      <dgm:prSet/>
      <dgm:spPr/>
      <dgm:t>
        <a:bodyPr/>
        <a:lstStyle/>
        <a:p>
          <a:endParaRPr lang="en-IN"/>
        </a:p>
      </dgm:t>
    </dgm:pt>
    <dgm:pt modelId="{A7393DC1-F38C-4579-A7A2-32173C389855}">
      <dgm:prSet phldrT="[Text]" custT="1"/>
      <dgm:spPr/>
      <dgm:t>
        <a:bodyPr/>
        <a:lstStyle/>
        <a:p>
          <a:r>
            <a:rPr lang="en-US" sz="1600" dirty="0"/>
            <a:t>Reflecting on what went well and what can be improved after each sprint.</a:t>
          </a:r>
          <a:endParaRPr lang="en-IN" sz="1600" dirty="0"/>
        </a:p>
      </dgm:t>
    </dgm:pt>
    <dgm:pt modelId="{FDA75725-756F-420F-84C6-2140DF71CCF4}" type="parTrans" cxnId="{14307328-DA74-480F-89D9-254F74808D02}">
      <dgm:prSet/>
      <dgm:spPr/>
      <dgm:t>
        <a:bodyPr/>
        <a:lstStyle/>
        <a:p>
          <a:endParaRPr lang="en-IN"/>
        </a:p>
      </dgm:t>
    </dgm:pt>
    <dgm:pt modelId="{2BF97C3E-0CDB-450E-8DB3-B890C9E5A003}" type="sibTrans" cxnId="{14307328-DA74-480F-89D9-254F74808D02}">
      <dgm:prSet/>
      <dgm:spPr/>
      <dgm:t>
        <a:bodyPr/>
        <a:lstStyle/>
        <a:p>
          <a:endParaRPr lang="en-IN"/>
        </a:p>
      </dgm:t>
    </dgm:pt>
    <dgm:pt modelId="{DD361059-AF82-4D9D-BE68-BD5DA91F0533}">
      <dgm:prSet phldrT="[Text]"/>
      <dgm:spPr/>
      <dgm:t>
        <a:bodyPr/>
        <a:lstStyle/>
        <a:p>
          <a:pPr algn="ctr"/>
          <a:r>
            <a:rPr lang="en-IN" sz="2400" b="1" dirty="0"/>
            <a:t>Continuous Integration</a:t>
          </a:r>
        </a:p>
      </dgm:t>
    </dgm:pt>
    <dgm:pt modelId="{BC7936F7-61DB-48FD-8F78-F24375967789}" type="parTrans" cxnId="{5A768B39-D54F-4C93-8269-D1BBC94AFC8B}">
      <dgm:prSet/>
      <dgm:spPr/>
      <dgm:t>
        <a:bodyPr/>
        <a:lstStyle/>
        <a:p>
          <a:endParaRPr lang="en-IN"/>
        </a:p>
      </dgm:t>
    </dgm:pt>
    <dgm:pt modelId="{FDEA1AF3-56C1-4490-8E1F-180F68C4FB82}" type="sibTrans" cxnId="{5A768B39-D54F-4C93-8269-D1BBC94AFC8B}">
      <dgm:prSet/>
      <dgm:spPr/>
      <dgm:t>
        <a:bodyPr/>
        <a:lstStyle/>
        <a:p>
          <a:endParaRPr lang="en-IN"/>
        </a:p>
      </dgm:t>
    </dgm:pt>
    <dgm:pt modelId="{8285164A-55DB-40A4-8125-62511EC0A25A}">
      <dgm:prSet phldrT="[Text]" custT="1"/>
      <dgm:spPr/>
      <dgm:t>
        <a:bodyPr/>
        <a:lstStyle/>
        <a:p>
          <a:pPr algn="l"/>
          <a:r>
            <a:rPr lang="en-US" sz="1600" dirty="0"/>
            <a:t>Regularly integrating and testing code. </a:t>
          </a:r>
          <a:endParaRPr lang="en-IN" sz="1600" dirty="0"/>
        </a:p>
      </dgm:t>
    </dgm:pt>
    <dgm:pt modelId="{B4FAAC24-BA80-4D59-95CF-D217566DB14C}" type="parTrans" cxnId="{926ADDCA-AC51-4376-A1C0-3B7F7CDAEE11}">
      <dgm:prSet/>
      <dgm:spPr/>
      <dgm:t>
        <a:bodyPr/>
        <a:lstStyle/>
        <a:p>
          <a:endParaRPr lang="en-IN"/>
        </a:p>
      </dgm:t>
    </dgm:pt>
    <dgm:pt modelId="{AB9B9734-12BD-4CEB-8D31-7EF7A6A8D1FE}" type="sibTrans" cxnId="{926ADDCA-AC51-4376-A1C0-3B7F7CDAEE11}">
      <dgm:prSet/>
      <dgm:spPr/>
      <dgm:t>
        <a:bodyPr/>
        <a:lstStyle/>
        <a:p>
          <a:endParaRPr lang="en-IN"/>
        </a:p>
      </dgm:t>
    </dgm:pt>
    <dgm:pt modelId="{1C4E6977-BDF2-4E18-B092-14165DE2DD5F}" type="pres">
      <dgm:prSet presAssocID="{2BBE80A6-0095-499B-AD0B-9A5E3C075671}" presName="Name0" presStyleCnt="0">
        <dgm:presLayoutVars>
          <dgm:dir/>
          <dgm:resizeHandles val="exact"/>
        </dgm:presLayoutVars>
      </dgm:prSet>
      <dgm:spPr/>
    </dgm:pt>
    <dgm:pt modelId="{8C092979-A93A-48FB-B56F-11D6BD4E1AA3}" type="pres">
      <dgm:prSet presAssocID="{CA2D8129-45B1-4A25-B639-39960D0DD706}" presName="node" presStyleLbl="node1" presStyleIdx="0" presStyleCnt="4">
        <dgm:presLayoutVars>
          <dgm:bulletEnabled val="1"/>
        </dgm:presLayoutVars>
      </dgm:prSet>
      <dgm:spPr/>
    </dgm:pt>
    <dgm:pt modelId="{E8047BD7-F58B-4E62-822B-3D991505259B}" type="pres">
      <dgm:prSet presAssocID="{28268519-BA4B-4BE4-B6DA-4592B80A6E5B}" presName="sibTrans" presStyleCnt="0"/>
      <dgm:spPr/>
    </dgm:pt>
    <dgm:pt modelId="{08E654BF-7F45-4B32-809E-09E329BCA94C}" type="pres">
      <dgm:prSet presAssocID="{0EB70BC0-8B86-4481-967D-EC042D63B3A6}" presName="node" presStyleLbl="node1" presStyleIdx="1" presStyleCnt="4">
        <dgm:presLayoutVars>
          <dgm:bulletEnabled val="1"/>
        </dgm:presLayoutVars>
      </dgm:prSet>
      <dgm:spPr/>
    </dgm:pt>
    <dgm:pt modelId="{31D26BD8-78E7-4345-A6AD-1F9540E0DFD2}" type="pres">
      <dgm:prSet presAssocID="{2FAD90AB-E64B-4C70-A0EF-BDC08C962C24}" presName="sibTrans" presStyleCnt="0"/>
      <dgm:spPr/>
    </dgm:pt>
    <dgm:pt modelId="{7E1B7841-88FA-475F-9435-286C17BB1AC7}" type="pres">
      <dgm:prSet presAssocID="{D2B16DBE-828B-48FD-BCE8-AB0984F52211}" presName="node" presStyleLbl="node1" presStyleIdx="2" presStyleCnt="4">
        <dgm:presLayoutVars>
          <dgm:bulletEnabled val="1"/>
        </dgm:presLayoutVars>
      </dgm:prSet>
      <dgm:spPr/>
    </dgm:pt>
    <dgm:pt modelId="{E11BFC53-63CC-40A6-931C-47AB11A1E055}" type="pres">
      <dgm:prSet presAssocID="{0FEE6C92-8A16-48E1-9497-D36E2A470B74}" presName="sibTrans" presStyleCnt="0"/>
      <dgm:spPr/>
    </dgm:pt>
    <dgm:pt modelId="{43F5DEBD-11B8-484D-9988-3AE71BC5A860}" type="pres">
      <dgm:prSet presAssocID="{DD361059-AF82-4D9D-BE68-BD5DA91F0533}" presName="node" presStyleLbl="node1" presStyleIdx="3" presStyleCnt="4">
        <dgm:presLayoutVars>
          <dgm:bulletEnabled val="1"/>
        </dgm:presLayoutVars>
      </dgm:prSet>
      <dgm:spPr/>
    </dgm:pt>
  </dgm:ptLst>
  <dgm:cxnLst>
    <dgm:cxn modelId="{7953D801-1787-4E5F-814E-1BFA496E6F44}" srcId="{CA2D8129-45B1-4A25-B639-39960D0DD706}" destId="{EF443311-ADB3-4ECD-9B19-C34D77C791F5}" srcOrd="0" destOrd="0" parTransId="{0C1EA562-3CB0-4CC8-8D76-919CA1C6A380}" sibTransId="{C8DDC093-85B9-4F3F-A22F-A5562882FDA3}"/>
    <dgm:cxn modelId="{11F7320E-0408-45C1-B0C7-EAB6EC7647CE}" type="presOf" srcId="{D2B16DBE-828B-48FD-BCE8-AB0984F52211}" destId="{7E1B7841-88FA-475F-9435-286C17BB1AC7}" srcOrd="0" destOrd="0" presId="urn:microsoft.com/office/officeart/2005/8/layout/hList6"/>
    <dgm:cxn modelId="{A20F2C10-E7C4-4B4C-A803-3047F2040104}" type="presOf" srcId="{0EB70BC0-8B86-4481-967D-EC042D63B3A6}" destId="{08E654BF-7F45-4B32-809E-09E329BCA94C}" srcOrd="0" destOrd="0" presId="urn:microsoft.com/office/officeart/2005/8/layout/hList6"/>
    <dgm:cxn modelId="{0571FE1A-8F33-4D3B-A093-2596F3110E8A}" type="presOf" srcId="{DD361059-AF82-4D9D-BE68-BD5DA91F0533}" destId="{43F5DEBD-11B8-484D-9988-3AE71BC5A860}" srcOrd="0" destOrd="0" presId="urn:microsoft.com/office/officeart/2005/8/layout/hList6"/>
    <dgm:cxn modelId="{14307328-DA74-480F-89D9-254F74808D02}" srcId="{D2B16DBE-828B-48FD-BCE8-AB0984F52211}" destId="{A7393DC1-F38C-4579-A7A2-32173C389855}" srcOrd="0" destOrd="0" parTransId="{FDA75725-756F-420F-84C6-2140DF71CCF4}" sibTransId="{2BF97C3E-0CDB-450E-8DB3-B890C9E5A003}"/>
    <dgm:cxn modelId="{E0751A30-C719-4E2B-9D51-A6079734E2A7}" type="presOf" srcId="{CA2D8129-45B1-4A25-B639-39960D0DD706}" destId="{8C092979-A93A-48FB-B56F-11D6BD4E1AA3}" srcOrd="0" destOrd="0" presId="urn:microsoft.com/office/officeart/2005/8/layout/hList6"/>
    <dgm:cxn modelId="{5A768B39-D54F-4C93-8269-D1BBC94AFC8B}" srcId="{2BBE80A6-0095-499B-AD0B-9A5E3C075671}" destId="{DD361059-AF82-4D9D-BE68-BD5DA91F0533}" srcOrd="3" destOrd="0" parTransId="{BC7936F7-61DB-48FD-8F78-F24375967789}" sibTransId="{FDEA1AF3-56C1-4490-8E1F-180F68C4FB82}"/>
    <dgm:cxn modelId="{55F4B04B-026E-4765-BB74-D9EB28AB8771}" srcId="{2BBE80A6-0095-499B-AD0B-9A5E3C075671}" destId="{CA2D8129-45B1-4A25-B639-39960D0DD706}" srcOrd="0" destOrd="0" parTransId="{9C7BD1EF-9F28-405A-9DF3-4AAC6A77F6EE}" sibTransId="{28268519-BA4B-4BE4-B6DA-4592B80A6E5B}"/>
    <dgm:cxn modelId="{B7A03957-2F1D-44D4-A4DF-1274D091C6DE}" srcId="{2BBE80A6-0095-499B-AD0B-9A5E3C075671}" destId="{0EB70BC0-8B86-4481-967D-EC042D63B3A6}" srcOrd="1" destOrd="0" parTransId="{6DA86CB1-1ECC-4F33-86D5-71F084F738CE}" sibTransId="{2FAD90AB-E64B-4C70-A0EF-BDC08C962C24}"/>
    <dgm:cxn modelId="{B041A27A-46AB-4084-B470-D2FDF70F4743}" type="presOf" srcId="{2BBE80A6-0095-499B-AD0B-9A5E3C075671}" destId="{1C4E6977-BDF2-4E18-B092-14165DE2DD5F}" srcOrd="0" destOrd="0" presId="urn:microsoft.com/office/officeart/2005/8/layout/hList6"/>
    <dgm:cxn modelId="{B1A2D47C-9B00-4848-9943-B694B84A65BB}" srcId="{0EB70BC0-8B86-4481-967D-EC042D63B3A6}" destId="{359D0514-EBC8-42EA-9F65-60EAB19138B9}" srcOrd="0" destOrd="0" parTransId="{D0DE35AA-505C-445A-887C-03940B3BC192}" sibTransId="{5EF52C06-7C65-45EE-9B78-8696F7FAF014}"/>
    <dgm:cxn modelId="{FBD4887E-25A4-4FBA-A145-C882E53B70EF}" type="presOf" srcId="{A7393DC1-F38C-4579-A7A2-32173C389855}" destId="{7E1B7841-88FA-475F-9435-286C17BB1AC7}" srcOrd="0" destOrd="1" presId="urn:microsoft.com/office/officeart/2005/8/layout/hList6"/>
    <dgm:cxn modelId="{926ADDCA-AC51-4376-A1C0-3B7F7CDAEE11}" srcId="{DD361059-AF82-4D9D-BE68-BD5DA91F0533}" destId="{8285164A-55DB-40A4-8125-62511EC0A25A}" srcOrd="0" destOrd="0" parTransId="{B4FAAC24-BA80-4D59-95CF-D217566DB14C}" sibTransId="{AB9B9734-12BD-4CEB-8D31-7EF7A6A8D1FE}"/>
    <dgm:cxn modelId="{A43218D0-7655-4738-92F2-4F589D53C512}" type="presOf" srcId="{359D0514-EBC8-42EA-9F65-60EAB19138B9}" destId="{08E654BF-7F45-4B32-809E-09E329BCA94C}" srcOrd="0" destOrd="1" presId="urn:microsoft.com/office/officeart/2005/8/layout/hList6"/>
    <dgm:cxn modelId="{C6C47ED2-787A-41A0-BB87-A1E99E09C0BA}" type="presOf" srcId="{EF443311-ADB3-4ECD-9B19-C34D77C791F5}" destId="{8C092979-A93A-48FB-B56F-11D6BD4E1AA3}" srcOrd="0" destOrd="1" presId="urn:microsoft.com/office/officeart/2005/8/layout/hList6"/>
    <dgm:cxn modelId="{E05B93F2-FC4C-4F56-8F2E-DAB8F8354A8A}" type="presOf" srcId="{8285164A-55DB-40A4-8125-62511EC0A25A}" destId="{43F5DEBD-11B8-484D-9988-3AE71BC5A860}" srcOrd="0" destOrd="1" presId="urn:microsoft.com/office/officeart/2005/8/layout/hList6"/>
    <dgm:cxn modelId="{97766CFB-9AA2-45AD-B6FB-2A66D5009829}" srcId="{2BBE80A6-0095-499B-AD0B-9A5E3C075671}" destId="{D2B16DBE-828B-48FD-BCE8-AB0984F52211}" srcOrd="2" destOrd="0" parTransId="{F3D24AD9-EFA2-46A0-9387-D3EE005DF0EA}" sibTransId="{0FEE6C92-8A16-48E1-9497-D36E2A470B74}"/>
    <dgm:cxn modelId="{A0C3EEF3-CB4A-4CE0-94A9-C1BB164E06A5}" type="presParOf" srcId="{1C4E6977-BDF2-4E18-B092-14165DE2DD5F}" destId="{8C092979-A93A-48FB-B56F-11D6BD4E1AA3}" srcOrd="0" destOrd="0" presId="urn:microsoft.com/office/officeart/2005/8/layout/hList6"/>
    <dgm:cxn modelId="{C749145F-EE39-4F24-98AD-26FDA864D71A}" type="presParOf" srcId="{1C4E6977-BDF2-4E18-B092-14165DE2DD5F}" destId="{E8047BD7-F58B-4E62-822B-3D991505259B}" srcOrd="1" destOrd="0" presId="urn:microsoft.com/office/officeart/2005/8/layout/hList6"/>
    <dgm:cxn modelId="{8250195E-5059-499D-ABD5-9A24FBB008B9}" type="presParOf" srcId="{1C4E6977-BDF2-4E18-B092-14165DE2DD5F}" destId="{08E654BF-7F45-4B32-809E-09E329BCA94C}" srcOrd="2" destOrd="0" presId="urn:microsoft.com/office/officeart/2005/8/layout/hList6"/>
    <dgm:cxn modelId="{08FBA44A-8C71-4230-AC2F-5E9B6D29BFC6}" type="presParOf" srcId="{1C4E6977-BDF2-4E18-B092-14165DE2DD5F}" destId="{31D26BD8-78E7-4345-A6AD-1F9540E0DFD2}" srcOrd="3" destOrd="0" presId="urn:microsoft.com/office/officeart/2005/8/layout/hList6"/>
    <dgm:cxn modelId="{ECE8DC05-070E-422C-A94B-4BB96D298347}" type="presParOf" srcId="{1C4E6977-BDF2-4E18-B092-14165DE2DD5F}" destId="{7E1B7841-88FA-475F-9435-286C17BB1AC7}" srcOrd="4" destOrd="0" presId="urn:microsoft.com/office/officeart/2005/8/layout/hList6"/>
    <dgm:cxn modelId="{E8B9D409-F011-4665-ABFC-671B7524B974}" type="presParOf" srcId="{1C4E6977-BDF2-4E18-B092-14165DE2DD5F}" destId="{E11BFC53-63CC-40A6-931C-47AB11A1E055}" srcOrd="5" destOrd="0" presId="urn:microsoft.com/office/officeart/2005/8/layout/hList6"/>
    <dgm:cxn modelId="{DDB6FC73-AECF-4745-95D5-D3C35E0CD7A7}" type="presParOf" srcId="{1C4E6977-BDF2-4E18-B092-14165DE2DD5F}" destId="{43F5DEBD-11B8-484D-9988-3AE71BC5A86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E6968-B95A-4F26-A98D-07487F3BC6EE}">
      <dsp:nvSpPr>
        <dsp:cNvPr id="0" name=""/>
        <dsp:cNvSpPr/>
      </dsp:nvSpPr>
      <dsp:spPr>
        <a:xfrm>
          <a:off x="-2851043" y="-439381"/>
          <a:ext cx="3401910" cy="3401910"/>
        </a:xfrm>
        <a:prstGeom prst="blockArc">
          <a:avLst>
            <a:gd name="adj1" fmla="val 18900000"/>
            <a:gd name="adj2" fmla="val 2700000"/>
            <a:gd name="adj3" fmla="val 63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4BB3C-2067-41F1-AD71-E16230D426C9}">
      <dsp:nvSpPr>
        <dsp:cNvPr id="0" name=""/>
        <dsp:cNvSpPr/>
      </dsp:nvSpPr>
      <dsp:spPr>
        <a:xfrm>
          <a:off x="354181" y="252314"/>
          <a:ext cx="3270537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Structured</a:t>
          </a:r>
          <a:r>
            <a:rPr lang="en-IN" sz="2100" kern="1200" dirty="0"/>
            <a:t> </a:t>
          </a:r>
          <a:r>
            <a:rPr lang="en-IN" sz="1600" kern="1200" dirty="0"/>
            <a:t>Framework</a:t>
          </a:r>
        </a:p>
      </dsp:txBody>
      <dsp:txXfrm>
        <a:off x="354181" y="252314"/>
        <a:ext cx="3270537" cy="504629"/>
      </dsp:txXfrm>
    </dsp:sp>
    <dsp:sp modelId="{E8FFA24F-A171-41C7-A981-E065CCA2DF76}">
      <dsp:nvSpPr>
        <dsp:cNvPr id="0" name=""/>
        <dsp:cNvSpPr/>
      </dsp:nvSpPr>
      <dsp:spPr>
        <a:xfrm>
          <a:off x="38788" y="189236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63D83-2F62-409C-AFFB-F44418C663B5}">
      <dsp:nvSpPr>
        <dsp:cNvPr id="0" name=""/>
        <dsp:cNvSpPr/>
      </dsp:nvSpPr>
      <dsp:spPr>
        <a:xfrm>
          <a:off x="537614" y="1009259"/>
          <a:ext cx="3087104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Risk</a:t>
          </a:r>
          <a:r>
            <a:rPr lang="en-IN" sz="2100" kern="1200" dirty="0"/>
            <a:t> </a:t>
          </a:r>
          <a:r>
            <a:rPr lang="en-IN" sz="1600" kern="1200" dirty="0"/>
            <a:t>Management</a:t>
          </a:r>
        </a:p>
      </dsp:txBody>
      <dsp:txXfrm>
        <a:off x="537614" y="1009259"/>
        <a:ext cx="3087104" cy="504629"/>
      </dsp:txXfrm>
    </dsp:sp>
    <dsp:sp modelId="{4E02ABF4-0F56-4A78-B558-3A604E16C5D3}">
      <dsp:nvSpPr>
        <dsp:cNvPr id="0" name=""/>
        <dsp:cNvSpPr/>
      </dsp:nvSpPr>
      <dsp:spPr>
        <a:xfrm>
          <a:off x="222221" y="946180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7851E-3793-4B9E-9E3E-EDAE75669E70}">
      <dsp:nvSpPr>
        <dsp:cNvPr id="0" name=""/>
        <dsp:cNvSpPr/>
      </dsp:nvSpPr>
      <dsp:spPr>
        <a:xfrm>
          <a:off x="354181" y="1766203"/>
          <a:ext cx="3270537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Quality Assurance</a:t>
          </a:r>
        </a:p>
      </dsp:txBody>
      <dsp:txXfrm>
        <a:off x="354181" y="1766203"/>
        <a:ext cx="3270537" cy="504629"/>
      </dsp:txXfrm>
    </dsp:sp>
    <dsp:sp modelId="{2AA7FCED-4DEB-4D50-A224-255BFAFCDFB8}">
      <dsp:nvSpPr>
        <dsp:cNvPr id="0" name=""/>
        <dsp:cNvSpPr/>
      </dsp:nvSpPr>
      <dsp:spPr>
        <a:xfrm>
          <a:off x="38788" y="1703124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F13DD-BB40-410E-A924-15D7CB356FD9}">
      <dsp:nvSpPr>
        <dsp:cNvPr id="0" name=""/>
        <dsp:cNvSpPr/>
      </dsp:nvSpPr>
      <dsp:spPr>
        <a:xfrm>
          <a:off x="3498551" y="1858510"/>
          <a:ext cx="2362248" cy="204344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Importance of Teamwork</a:t>
          </a:r>
        </a:p>
      </dsp:txBody>
      <dsp:txXfrm>
        <a:off x="3890009" y="2197137"/>
        <a:ext cx="1579332" cy="1366186"/>
      </dsp:txXfrm>
    </dsp:sp>
    <dsp:sp modelId="{5707B3C7-4AAC-491C-82B7-8B5A1168AAB1}">
      <dsp:nvSpPr>
        <dsp:cNvPr id="0" name=""/>
        <dsp:cNvSpPr/>
      </dsp:nvSpPr>
      <dsp:spPr>
        <a:xfrm>
          <a:off x="4977772" y="880862"/>
          <a:ext cx="891269" cy="7679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785B-75CF-4B68-924C-8459930BBA9A}">
      <dsp:nvSpPr>
        <dsp:cNvPr id="0" name=""/>
        <dsp:cNvSpPr/>
      </dsp:nvSpPr>
      <dsp:spPr>
        <a:xfrm>
          <a:off x="3716148" y="0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Collaboration</a:t>
          </a:r>
        </a:p>
      </dsp:txBody>
      <dsp:txXfrm>
        <a:off x="4036959" y="277539"/>
        <a:ext cx="1294223" cy="1119655"/>
      </dsp:txXfrm>
    </dsp:sp>
    <dsp:sp modelId="{24592069-EE6D-4057-A7A1-1FB70494EEF1}">
      <dsp:nvSpPr>
        <dsp:cNvPr id="0" name=""/>
        <dsp:cNvSpPr/>
      </dsp:nvSpPr>
      <dsp:spPr>
        <a:xfrm>
          <a:off x="6017952" y="2316513"/>
          <a:ext cx="891269" cy="7679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AED07-8676-4DD0-934A-B87D177EBEB8}">
      <dsp:nvSpPr>
        <dsp:cNvPr id="0" name=""/>
        <dsp:cNvSpPr/>
      </dsp:nvSpPr>
      <dsp:spPr>
        <a:xfrm>
          <a:off x="5491543" y="1030073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Efficiency</a:t>
          </a:r>
        </a:p>
      </dsp:txBody>
      <dsp:txXfrm>
        <a:off x="5812354" y="1307612"/>
        <a:ext cx="1294223" cy="1119655"/>
      </dsp:txXfrm>
    </dsp:sp>
    <dsp:sp modelId="{1A1FECC5-2FF3-46EF-8D8F-90F2F277B718}">
      <dsp:nvSpPr>
        <dsp:cNvPr id="0" name=""/>
        <dsp:cNvSpPr/>
      </dsp:nvSpPr>
      <dsp:spPr>
        <a:xfrm>
          <a:off x="5295376" y="3937093"/>
          <a:ext cx="891269" cy="7679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E55F7-BE6F-4FCD-905B-0646231D3629}">
      <dsp:nvSpPr>
        <dsp:cNvPr id="0" name=""/>
        <dsp:cNvSpPr/>
      </dsp:nvSpPr>
      <dsp:spPr>
        <a:xfrm>
          <a:off x="5491543" y="3055078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Quality</a:t>
          </a:r>
        </a:p>
      </dsp:txBody>
      <dsp:txXfrm>
        <a:off x="5812354" y="3332617"/>
        <a:ext cx="1294223" cy="1119655"/>
      </dsp:txXfrm>
    </dsp:sp>
    <dsp:sp modelId="{1A1E3A57-21D2-40DB-95A3-4659A6A3517B}">
      <dsp:nvSpPr>
        <dsp:cNvPr id="0" name=""/>
        <dsp:cNvSpPr/>
      </dsp:nvSpPr>
      <dsp:spPr>
        <a:xfrm>
          <a:off x="3502947" y="4105315"/>
          <a:ext cx="891269" cy="7679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1006E-96A8-4FC9-84E6-989A329A1EAE}">
      <dsp:nvSpPr>
        <dsp:cNvPr id="0" name=""/>
        <dsp:cNvSpPr/>
      </dsp:nvSpPr>
      <dsp:spPr>
        <a:xfrm>
          <a:off x="3716148" y="4086304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Adaptability</a:t>
          </a:r>
        </a:p>
      </dsp:txBody>
      <dsp:txXfrm>
        <a:off x="4036959" y="4363843"/>
        <a:ext cx="1294223" cy="1119655"/>
      </dsp:txXfrm>
    </dsp:sp>
    <dsp:sp modelId="{626FD41C-6ABC-4BDC-BC57-228BE9E48885}">
      <dsp:nvSpPr>
        <dsp:cNvPr id="0" name=""/>
        <dsp:cNvSpPr/>
      </dsp:nvSpPr>
      <dsp:spPr>
        <a:xfrm>
          <a:off x="2445732" y="2670241"/>
          <a:ext cx="891269" cy="76794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EA427-8F25-4047-8609-F6F9002EAB1D}">
      <dsp:nvSpPr>
        <dsp:cNvPr id="0" name=""/>
        <dsp:cNvSpPr/>
      </dsp:nvSpPr>
      <dsp:spPr>
        <a:xfrm>
          <a:off x="1932510" y="3056230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Morale</a:t>
          </a:r>
        </a:p>
      </dsp:txBody>
      <dsp:txXfrm>
        <a:off x="2253321" y="3333769"/>
        <a:ext cx="1294223" cy="1119655"/>
      </dsp:txXfrm>
    </dsp:sp>
    <dsp:sp modelId="{9735B809-7B5C-475F-A67F-C7BD0662B9E1}">
      <dsp:nvSpPr>
        <dsp:cNvPr id="0" name=""/>
        <dsp:cNvSpPr/>
      </dsp:nvSpPr>
      <dsp:spPr>
        <a:xfrm>
          <a:off x="1932510" y="1027769"/>
          <a:ext cx="1935845" cy="167473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Productivity</a:t>
          </a:r>
        </a:p>
      </dsp:txBody>
      <dsp:txXfrm>
        <a:off x="2253321" y="1305308"/>
        <a:ext cx="1294223" cy="11196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C8C17-7D75-4FFF-87DB-F4D1EFB1E208}">
      <dsp:nvSpPr>
        <dsp:cNvPr id="0" name=""/>
        <dsp:cNvSpPr/>
      </dsp:nvSpPr>
      <dsp:spPr>
        <a:xfrm rot="16200000">
          <a:off x="-1969935" y="1973591"/>
          <a:ext cx="5391638" cy="144445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Developers</a:t>
          </a:r>
          <a:endParaRPr lang="en-IN" sz="1600" b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Write, debug, and maintain the codebase. Implement features and fix bugs according to the project requirements.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Skills: Proficiency in programming languages, problem-solving, and collaboration</a:t>
          </a:r>
          <a:endParaRPr lang="en-IN" sz="1100" kern="1200" dirty="0"/>
        </a:p>
      </dsp:txBody>
      <dsp:txXfrm rot="5400000">
        <a:off x="3656" y="1078328"/>
        <a:ext cx="1444455" cy="3234982"/>
      </dsp:txXfrm>
    </dsp:sp>
    <dsp:sp modelId="{F294802C-1548-45CB-9B7F-EE0D23D9E782}">
      <dsp:nvSpPr>
        <dsp:cNvPr id="0" name=""/>
        <dsp:cNvSpPr/>
      </dsp:nvSpPr>
      <dsp:spPr>
        <a:xfrm rot="16200000">
          <a:off x="-417145" y="1973591"/>
          <a:ext cx="5391638" cy="1444455"/>
        </a:xfrm>
        <a:prstGeom prst="flowChartManualOperation">
          <a:avLst/>
        </a:prstGeom>
        <a:solidFill>
          <a:schemeClr val="accent2">
            <a:hueOff val="150870"/>
            <a:satOff val="1577"/>
            <a:lumOff val="-2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Testers</a:t>
          </a:r>
          <a:endParaRPr lang="en-IN" sz="16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Design and execute test cases to ensure the software meets quality standards. Identify and report defects for developers to fix.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Skills: Attention to detail, analytical thinking, and knowledge of testing methodologies and tools.</a:t>
          </a:r>
          <a:endParaRPr lang="en-IN" sz="1100" kern="1200" dirty="0"/>
        </a:p>
      </dsp:txBody>
      <dsp:txXfrm rot="5400000">
        <a:off x="1556446" y="1078328"/>
        <a:ext cx="1444455" cy="3234982"/>
      </dsp:txXfrm>
    </dsp:sp>
    <dsp:sp modelId="{0ACF8A39-DD8E-4651-A28B-8A521BF186BF}">
      <dsp:nvSpPr>
        <dsp:cNvPr id="0" name=""/>
        <dsp:cNvSpPr/>
      </dsp:nvSpPr>
      <dsp:spPr>
        <a:xfrm rot="16200000">
          <a:off x="1135643" y="1973591"/>
          <a:ext cx="5391638" cy="1444455"/>
        </a:xfrm>
        <a:prstGeom prst="flowChartManualOperation">
          <a:avLst/>
        </a:prstGeom>
        <a:solidFill>
          <a:schemeClr val="accent2">
            <a:hueOff val="301740"/>
            <a:satOff val="3154"/>
            <a:lumOff val="-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Project Managers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Plan, execute, and close projects. Manage timelines, resources, and communication between stakeholders to ensure project goals are met.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Skills: Leadership, communication, organizational skills, and understanding of project management methodologies (e.g., Agile, Waterfall).</a:t>
          </a:r>
          <a:endParaRPr lang="en-IN" sz="1000" kern="1200" dirty="0"/>
        </a:p>
      </dsp:txBody>
      <dsp:txXfrm rot="5400000">
        <a:off x="3109234" y="1078328"/>
        <a:ext cx="1444455" cy="3234982"/>
      </dsp:txXfrm>
    </dsp:sp>
    <dsp:sp modelId="{B609F0CF-D158-44EE-834E-AEF1835395B0}">
      <dsp:nvSpPr>
        <dsp:cNvPr id="0" name=""/>
        <dsp:cNvSpPr/>
      </dsp:nvSpPr>
      <dsp:spPr>
        <a:xfrm rot="16200000">
          <a:off x="2688433" y="1973591"/>
          <a:ext cx="5391638" cy="1444455"/>
        </a:xfrm>
        <a:prstGeom prst="flowChartManualOperation">
          <a:avLst/>
        </a:prstGeom>
        <a:solidFill>
          <a:schemeClr val="accent2">
            <a:hueOff val="452610"/>
            <a:satOff val="4732"/>
            <a:lumOff val="-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Scrum Masters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Facilitate Scrum practices, remove impediments, and ensure the team follows Agile principles. Support the team in achieving sprint goals.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Skills: Facilitation, conflict resolution, and understanding of Scrum and Agile practices.</a:t>
          </a:r>
          <a:endParaRPr lang="en-IN" sz="1000" kern="1200" dirty="0"/>
        </a:p>
      </dsp:txBody>
      <dsp:txXfrm rot="5400000">
        <a:off x="4662024" y="1078328"/>
        <a:ext cx="1444455" cy="3234982"/>
      </dsp:txXfrm>
    </dsp:sp>
    <dsp:sp modelId="{8114F28B-EDDB-43CB-B5EF-9B5637F83109}">
      <dsp:nvSpPr>
        <dsp:cNvPr id="0" name=""/>
        <dsp:cNvSpPr/>
      </dsp:nvSpPr>
      <dsp:spPr>
        <a:xfrm rot="16200000">
          <a:off x="4241222" y="1973591"/>
          <a:ext cx="5391638" cy="1444455"/>
        </a:xfrm>
        <a:prstGeom prst="flowChartManualOperation">
          <a:avLst/>
        </a:prstGeom>
        <a:solidFill>
          <a:schemeClr val="accent2">
            <a:hueOff val="603480"/>
            <a:satOff val="6309"/>
            <a:lumOff val="-103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Product Owners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Define the product vision and manage the product backlog. Prioritize features and work closely with the team to deliver value to customers.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Skills: Stakeholder management, decision-making, and understanding of market needs and user requirements.</a:t>
          </a:r>
          <a:endParaRPr lang="en-IN" sz="1000" kern="1200" dirty="0"/>
        </a:p>
      </dsp:txBody>
      <dsp:txXfrm rot="5400000">
        <a:off x="6214813" y="1078328"/>
        <a:ext cx="1444455" cy="3234982"/>
      </dsp:txXfrm>
    </dsp:sp>
    <dsp:sp modelId="{EFC3F5A7-8FE1-45CA-B412-420E77839AF8}">
      <dsp:nvSpPr>
        <dsp:cNvPr id="0" name=""/>
        <dsp:cNvSpPr/>
      </dsp:nvSpPr>
      <dsp:spPr>
        <a:xfrm rot="16200000">
          <a:off x="5794012" y="1973591"/>
          <a:ext cx="5391638" cy="1444455"/>
        </a:xfrm>
        <a:prstGeom prst="flowChartManualOperation">
          <a:avLst/>
        </a:prstGeom>
        <a:solidFill>
          <a:schemeClr val="accent2">
            <a:hueOff val="754350"/>
            <a:satOff val="7886"/>
            <a:lumOff val="-12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UX/UI Designers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Design the user interface and user experience of the software. Ensure the product is user-friendly and visually appealing.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Skills: Creativity, user research, and proficiency in design tools and principles.</a:t>
          </a:r>
          <a:endParaRPr lang="en-IN" sz="1100" kern="1200" dirty="0"/>
        </a:p>
      </dsp:txBody>
      <dsp:txXfrm rot="5400000">
        <a:off x="7767603" y="1078328"/>
        <a:ext cx="1444455" cy="3234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00550-CED9-49A8-8D21-43CF897E5064}">
      <dsp:nvSpPr>
        <dsp:cNvPr id="0" name=""/>
        <dsp:cNvSpPr/>
      </dsp:nvSpPr>
      <dsp:spPr>
        <a:xfrm>
          <a:off x="2428654" y="227660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Communication &amp; Collaboration</a:t>
          </a:r>
        </a:p>
      </dsp:txBody>
      <dsp:txXfrm>
        <a:off x="2684660" y="2532612"/>
        <a:ext cx="1236103" cy="1236103"/>
      </dsp:txXfrm>
    </dsp:sp>
    <dsp:sp modelId="{05BBB86D-C8F0-4DBB-9EC1-FEB1EE6B00BD}">
      <dsp:nvSpPr>
        <dsp:cNvPr id="0" name=""/>
        <dsp:cNvSpPr/>
      </dsp:nvSpPr>
      <dsp:spPr>
        <a:xfrm rot="16200000">
          <a:off x="3040050" y="199012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289579" y="2000810"/>
        <a:ext cx="26266" cy="26266"/>
      </dsp:txXfrm>
    </dsp:sp>
    <dsp:sp modelId="{A94D892F-A8C3-4076-AD55-E87907C56A81}">
      <dsp:nvSpPr>
        <dsp:cNvPr id="0" name=""/>
        <dsp:cNvSpPr/>
      </dsp:nvSpPr>
      <dsp:spPr>
        <a:xfrm>
          <a:off x="2428654" y="316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Instant messaging for quick communication</a:t>
          </a:r>
          <a:endParaRPr lang="en-IN" sz="1200" kern="1200" dirty="0"/>
        </a:p>
      </dsp:txBody>
      <dsp:txXfrm>
        <a:off x="2684660" y="259172"/>
        <a:ext cx="1236103" cy="1236103"/>
      </dsp:txXfrm>
    </dsp:sp>
    <dsp:sp modelId="{984AF2E4-35E7-42D4-BC9A-704092D788F8}">
      <dsp:nvSpPr>
        <dsp:cNvPr id="0" name=""/>
        <dsp:cNvSpPr/>
      </dsp:nvSpPr>
      <dsp:spPr>
        <a:xfrm rot="19800000">
          <a:off x="4024478" y="255848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274007" y="2569170"/>
        <a:ext cx="26266" cy="26266"/>
      </dsp:txXfrm>
    </dsp:sp>
    <dsp:sp modelId="{6E234693-339C-4214-B31B-23A31FE6D081}">
      <dsp:nvSpPr>
        <dsp:cNvPr id="0" name=""/>
        <dsp:cNvSpPr/>
      </dsp:nvSpPr>
      <dsp:spPr>
        <a:xfrm>
          <a:off x="4397511" y="113988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Keeping conversations organized</a:t>
          </a:r>
        </a:p>
      </dsp:txBody>
      <dsp:txXfrm>
        <a:off x="4653517" y="1395892"/>
        <a:ext cx="1236103" cy="1236103"/>
      </dsp:txXfrm>
    </dsp:sp>
    <dsp:sp modelId="{C701BAB1-5B20-475F-8356-363E336E4324}">
      <dsp:nvSpPr>
        <dsp:cNvPr id="0" name=""/>
        <dsp:cNvSpPr/>
      </dsp:nvSpPr>
      <dsp:spPr>
        <a:xfrm rot="1800000">
          <a:off x="4024478" y="369520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274007" y="3705890"/>
        <a:ext cx="26266" cy="26266"/>
      </dsp:txXfrm>
    </dsp:sp>
    <dsp:sp modelId="{BECC0F86-3767-4421-BF8F-3E6590C73DAD}">
      <dsp:nvSpPr>
        <dsp:cNvPr id="0" name=""/>
        <dsp:cNvSpPr/>
      </dsp:nvSpPr>
      <dsp:spPr>
        <a:xfrm>
          <a:off x="4397511" y="341332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Virtual meetings </a:t>
          </a:r>
          <a:r>
            <a:rPr lang="en-US" sz="1200" kern="1200" dirty="0"/>
            <a:t>and video calls to facilitate face-to-  face communication</a:t>
          </a:r>
          <a:endParaRPr lang="en-IN" sz="1200" kern="1200" dirty="0"/>
        </a:p>
      </dsp:txBody>
      <dsp:txXfrm>
        <a:off x="4653517" y="3669332"/>
        <a:ext cx="1236103" cy="1236103"/>
      </dsp:txXfrm>
    </dsp:sp>
    <dsp:sp modelId="{AAE81488-690C-4640-8669-BF8AE54C5EFA}">
      <dsp:nvSpPr>
        <dsp:cNvPr id="0" name=""/>
        <dsp:cNvSpPr/>
      </dsp:nvSpPr>
      <dsp:spPr>
        <a:xfrm rot="5400000">
          <a:off x="3040050" y="426356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289579" y="4274250"/>
        <a:ext cx="26266" cy="26266"/>
      </dsp:txXfrm>
    </dsp:sp>
    <dsp:sp modelId="{973C8072-55B1-4050-8495-A683A2074B5F}">
      <dsp:nvSpPr>
        <dsp:cNvPr id="0" name=""/>
        <dsp:cNvSpPr/>
      </dsp:nvSpPr>
      <dsp:spPr>
        <a:xfrm>
          <a:off x="2428654" y="455004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Easy sharing and collaboration on documents, spreadsheets, and presentations</a:t>
          </a:r>
          <a:endParaRPr lang="en-IN" sz="1200" kern="1200" dirty="0"/>
        </a:p>
      </dsp:txBody>
      <dsp:txXfrm>
        <a:off x="2684660" y="4806052"/>
        <a:ext cx="1236103" cy="1236103"/>
      </dsp:txXfrm>
    </dsp:sp>
    <dsp:sp modelId="{F6524317-AFC5-4C42-ACA8-621FB851A514}">
      <dsp:nvSpPr>
        <dsp:cNvPr id="0" name=""/>
        <dsp:cNvSpPr/>
      </dsp:nvSpPr>
      <dsp:spPr>
        <a:xfrm rot="9000000">
          <a:off x="2055621" y="369520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305150" y="3705890"/>
        <a:ext cx="26266" cy="26266"/>
      </dsp:txXfrm>
    </dsp:sp>
    <dsp:sp modelId="{A9A9AD02-897E-43D1-9772-31D962C959E6}">
      <dsp:nvSpPr>
        <dsp:cNvPr id="0" name=""/>
        <dsp:cNvSpPr/>
      </dsp:nvSpPr>
      <dsp:spPr>
        <a:xfrm>
          <a:off x="459797" y="341332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Seamless integration with other Microsoft Office tools</a:t>
          </a:r>
          <a:endParaRPr lang="en-IN" sz="1400" kern="1200" dirty="0"/>
        </a:p>
      </dsp:txBody>
      <dsp:txXfrm>
        <a:off x="715803" y="3669332"/>
        <a:ext cx="1236103" cy="1236103"/>
      </dsp:txXfrm>
    </dsp:sp>
    <dsp:sp modelId="{8AA0DD8B-6947-4789-9D56-71308EDD5048}">
      <dsp:nvSpPr>
        <dsp:cNvPr id="0" name=""/>
        <dsp:cNvSpPr/>
      </dsp:nvSpPr>
      <dsp:spPr>
        <a:xfrm rot="12600000">
          <a:off x="2055621" y="2558485"/>
          <a:ext cx="52532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525324" y="2381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305150" y="2569170"/>
        <a:ext cx="26266" cy="26266"/>
      </dsp:txXfrm>
    </dsp:sp>
    <dsp:sp modelId="{776A99B1-7935-48DE-A846-E113455D9192}">
      <dsp:nvSpPr>
        <dsp:cNvPr id="0" name=""/>
        <dsp:cNvSpPr/>
      </dsp:nvSpPr>
      <dsp:spPr>
        <a:xfrm>
          <a:off x="459797" y="1139886"/>
          <a:ext cx="1748115" cy="17481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Real-time collaboration on documents and projects</a:t>
          </a:r>
          <a:endParaRPr lang="en-IN" sz="1400" kern="1200" dirty="0"/>
        </a:p>
      </dsp:txBody>
      <dsp:txXfrm>
        <a:off x="715803" y="1395892"/>
        <a:ext cx="1236103" cy="1236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3AE7F-7FB9-4882-8252-052EFEC41628}">
      <dsp:nvSpPr>
        <dsp:cNvPr id="0" name=""/>
        <dsp:cNvSpPr/>
      </dsp:nvSpPr>
      <dsp:spPr>
        <a:xfrm>
          <a:off x="687730" y="2255"/>
          <a:ext cx="3513453" cy="21080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Collaborative Coding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Two developers actively collaborate on the same codebase in real-time, fostering teamwork and joint ownership of code.</a:t>
          </a:r>
          <a:endParaRPr lang="en-IN" sz="1900" kern="1200" dirty="0"/>
        </a:p>
      </dsp:txBody>
      <dsp:txXfrm>
        <a:off x="687730" y="2255"/>
        <a:ext cx="3513453" cy="2108071"/>
      </dsp:txXfrm>
    </dsp:sp>
    <dsp:sp modelId="{ECFADA96-E32C-4534-A5DF-4E9FEDCF653A}">
      <dsp:nvSpPr>
        <dsp:cNvPr id="0" name=""/>
        <dsp:cNvSpPr/>
      </dsp:nvSpPr>
      <dsp:spPr>
        <a:xfrm>
          <a:off x="4552529" y="2255"/>
          <a:ext cx="3513453" cy="21080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Continuous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navigator provides immediate feedback, suggesting improvements and ensuring adherence to coding standards.</a:t>
          </a:r>
          <a:endParaRPr lang="en-IN" sz="1600" kern="1200" dirty="0"/>
        </a:p>
      </dsp:txBody>
      <dsp:txXfrm>
        <a:off x="4552529" y="2255"/>
        <a:ext cx="3513453" cy="2108071"/>
      </dsp:txXfrm>
    </dsp:sp>
    <dsp:sp modelId="{B3A2A0FE-5C69-420E-89B5-5617BBE01477}">
      <dsp:nvSpPr>
        <dsp:cNvPr id="0" name=""/>
        <dsp:cNvSpPr/>
      </dsp:nvSpPr>
      <dsp:spPr>
        <a:xfrm>
          <a:off x="687730" y="2461673"/>
          <a:ext cx="3513453" cy="21080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Knowledge Sharing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Pair programming promotes learning and skill development as developers exchange ideas, techniques, and best practices.</a:t>
          </a:r>
          <a:endParaRPr lang="en-IN" sz="1600" kern="1200" dirty="0"/>
        </a:p>
      </dsp:txBody>
      <dsp:txXfrm>
        <a:off x="687730" y="2461673"/>
        <a:ext cx="3513453" cy="2108071"/>
      </dsp:txXfrm>
    </dsp:sp>
    <dsp:sp modelId="{6719910F-EDF7-4942-8550-1BA43E97ACDD}">
      <dsp:nvSpPr>
        <dsp:cNvPr id="0" name=""/>
        <dsp:cNvSpPr/>
      </dsp:nvSpPr>
      <dsp:spPr>
        <a:xfrm>
          <a:off x="4552529" y="2461673"/>
          <a:ext cx="3513453" cy="21080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Reduced Defects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With both developers focused on code quality, pair programming helps identify and address defects early in the development process.</a:t>
          </a:r>
          <a:endParaRPr lang="en-IN" sz="1600" kern="1200" dirty="0"/>
        </a:p>
      </dsp:txBody>
      <dsp:txXfrm>
        <a:off x="4552529" y="2461673"/>
        <a:ext cx="3513453" cy="21080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6236C-2DCE-42AD-8C0D-F791DB3F056B}">
      <dsp:nvSpPr>
        <dsp:cNvPr id="0" name=""/>
        <dsp:cNvSpPr/>
      </dsp:nvSpPr>
      <dsp:spPr>
        <a:xfrm rot="16200000">
          <a:off x="-797330" y="801801"/>
          <a:ext cx="5905118" cy="4301514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bg1"/>
              </a:solidFill>
            </a:rPr>
            <a:t>Driver Role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Actively writes code and focuses on implementation tasks.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Responsible for typing, debugging, and ensuring code syntax correctness.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Engages in detailed technical implementation.</a:t>
          </a:r>
        </a:p>
      </dsp:txBody>
      <dsp:txXfrm rot="5400000">
        <a:off x="4472" y="1181023"/>
        <a:ext cx="4301514" cy="3543070"/>
      </dsp:txXfrm>
    </dsp:sp>
    <dsp:sp modelId="{6338F5F7-72B7-4E3C-89EE-09AE6AB6920D}">
      <dsp:nvSpPr>
        <dsp:cNvPr id="0" name=""/>
        <dsp:cNvSpPr/>
      </dsp:nvSpPr>
      <dsp:spPr>
        <a:xfrm rot="16200000">
          <a:off x="3826797" y="801801"/>
          <a:ext cx="5905118" cy="4301514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Navigator Role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Reviews each line of code as it is typed by the driver.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Focuses on high-level design, strategy, and long-term thinking.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Offers feedback, suggests improvements, and considers the bigger picture.</a:t>
          </a:r>
          <a:endParaRPr lang="en-IN" sz="1600" kern="1200" dirty="0"/>
        </a:p>
      </dsp:txBody>
      <dsp:txXfrm rot="5400000">
        <a:off x="4628599" y="1181023"/>
        <a:ext cx="4301514" cy="35430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81090-C30A-4943-A67D-FD7E916487FD}">
      <dsp:nvSpPr>
        <dsp:cNvPr id="0" name=""/>
        <dsp:cNvSpPr/>
      </dsp:nvSpPr>
      <dsp:spPr>
        <a:xfrm>
          <a:off x="2924" y="496065"/>
          <a:ext cx="2851844" cy="981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Knowledge Sharing</a:t>
          </a:r>
        </a:p>
      </dsp:txBody>
      <dsp:txXfrm>
        <a:off x="2924" y="496065"/>
        <a:ext cx="2851844" cy="981513"/>
      </dsp:txXfrm>
    </dsp:sp>
    <dsp:sp modelId="{F75A313E-C038-4580-B859-04540D7B091A}">
      <dsp:nvSpPr>
        <dsp:cNvPr id="0" name=""/>
        <dsp:cNvSpPr/>
      </dsp:nvSpPr>
      <dsp:spPr>
        <a:xfrm>
          <a:off x="2924" y="1477578"/>
          <a:ext cx="2851844" cy="33395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Exchanges skills, knowledge, and expertise between team members.</a:t>
          </a:r>
          <a:endParaRPr lang="en-IN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Reduces knowledge silos and enhances team collaboration.</a:t>
          </a:r>
          <a:endParaRPr lang="en-IN" sz="2000" kern="1200" dirty="0"/>
        </a:p>
      </dsp:txBody>
      <dsp:txXfrm>
        <a:off x="2924" y="1477578"/>
        <a:ext cx="2851844" cy="3339544"/>
      </dsp:txXfrm>
    </dsp:sp>
    <dsp:sp modelId="{3D144E14-54A4-4D31-AB12-A20386B41091}">
      <dsp:nvSpPr>
        <dsp:cNvPr id="0" name=""/>
        <dsp:cNvSpPr/>
      </dsp:nvSpPr>
      <dsp:spPr>
        <a:xfrm>
          <a:off x="3254027" y="496065"/>
          <a:ext cx="2851844" cy="981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Improved Code Quality</a:t>
          </a:r>
        </a:p>
      </dsp:txBody>
      <dsp:txXfrm>
        <a:off x="3254027" y="496065"/>
        <a:ext cx="2851844" cy="981513"/>
      </dsp:txXfrm>
    </dsp:sp>
    <dsp:sp modelId="{F10A9A64-5B81-4369-B8FC-9E4A21922BE6}">
      <dsp:nvSpPr>
        <dsp:cNvPr id="0" name=""/>
        <dsp:cNvSpPr/>
      </dsp:nvSpPr>
      <dsp:spPr>
        <a:xfrm>
          <a:off x="3254027" y="1477578"/>
          <a:ext cx="2851844" cy="33395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Continuous review and feedback reduce errors and improve code readability.</a:t>
          </a:r>
          <a:endParaRPr lang="en-IN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Ensures adherence to coding standards and best practices</a:t>
          </a:r>
          <a:r>
            <a:rPr lang="en-US" sz="2500" kern="1200" dirty="0"/>
            <a:t>.</a:t>
          </a:r>
          <a:endParaRPr lang="en-IN" sz="2500" kern="1200" dirty="0"/>
        </a:p>
      </dsp:txBody>
      <dsp:txXfrm>
        <a:off x="3254027" y="1477578"/>
        <a:ext cx="2851844" cy="3339544"/>
      </dsp:txXfrm>
    </dsp:sp>
    <dsp:sp modelId="{E30701E7-8C81-426C-A471-204194141D1E}">
      <dsp:nvSpPr>
        <dsp:cNvPr id="0" name=""/>
        <dsp:cNvSpPr/>
      </dsp:nvSpPr>
      <dsp:spPr>
        <a:xfrm>
          <a:off x="6505130" y="496065"/>
          <a:ext cx="2851844" cy="981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Enhanced Problem Solving</a:t>
          </a:r>
        </a:p>
      </dsp:txBody>
      <dsp:txXfrm>
        <a:off x="6505130" y="496065"/>
        <a:ext cx="2851844" cy="981513"/>
      </dsp:txXfrm>
    </dsp:sp>
    <dsp:sp modelId="{7A5315A3-DD5F-4D11-84D8-79708F6D8323}">
      <dsp:nvSpPr>
        <dsp:cNvPr id="0" name=""/>
        <dsp:cNvSpPr/>
      </dsp:nvSpPr>
      <dsp:spPr>
        <a:xfrm>
          <a:off x="6505130" y="1477578"/>
          <a:ext cx="2851844" cy="333954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Different perspectives lead to more creative solutions and better problem-solving approaches.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Reduces the likelihood of overlooking critical issues.</a:t>
          </a:r>
          <a:endParaRPr lang="en-IN" sz="2000" kern="1200" dirty="0"/>
        </a:p>
      </dsp:txBody>
      <dsp:txXfrm>
        <a:off x="6505130" y="1477578"/>
        <a:ext cx="2851844" cy="33395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35637-5E5B-493F-A796-9A17B9E5D1C7}">
      <dsp:nvSpPr>
        <dsp:cNvPr id="0" name=""/>
        <dsp:cNvSpPr/>
      </dsp:nvSpPr>
      <dsp:spPr>
        <a:xfrm rot="16200000">
          <a:off x="-1788229" y="1790384"/>
          <a:ext cx="5695116" cy="21143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200" b="1" i="0" kern="1200" dirty="0"/>
            <a:t>Columns and Cards</a:t>
          </a:r>
          <a:endParaRPr lang="en-IN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kern="1200" dirty="0"/>
            <a:t>Tasks are represented as cards that move across columns, each column representing a stage in the workflow (e.g., To Do, In Progress, Done).</a:t>
          </a:r>
          <a:endParaRPr lang="en-IN" sz="1700" kern="1200" dirty="0"/>
        </a:p>
      </dsp:txBody>
      <dsp:txXfrm rot="5400000">
        <a:off x="2155" y="1139023"/>
        <a:ext cx="2114347" cy="3417070"/>
      </dsp:txXfrm>
    </dsp:sp>
    <dsp:sp modelId="{D37FF9DC-672B-4BC1-8B1D-49FA881518DF}">
      <dsp:nvSpPr>
        <dsp:cNvPr id="0" name=""/>
        <dsp:cNvSpPr/>
      </dsp:nvSpPr>
      <dsp:spPr>
        <a:xfrm rot="16200000">
          <a:off x="484694" y="1790384"/>
          <a:ext cx="5695116" cy="21143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b="1" i="0" kern="1200" dirty="0"/>
            <a:t>Work In Progress (WIP) Limits</a:t>
          </a:r>
          <a:endParaRPr lang="en-IN" sz="2200" b="0" i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1" i="0" kern="1200" dirty="0"/>
            <a:t>Helps limit the amount of work in progress to avoid overloading team </a:t>
          </a:r>
          <a:r>
            <a:rPr lang="en-US" sz="1700" b="0" i="0" kern="1200" dirty="0"/>
            <a:t>members</a:t>
          </a:r>
          <a:r>
            <a:rPr lang="en-US" sz="1700" b="1" i="0" kern="1200" dirty="0"/>
            <a:t>.</a:t>
          </a:r>
          <a:endParaRPr lang="en-US" sz="1700" b="0" i="0" kern="1200" dirty="0"/>
        </a:p>
      </dsp:txBody>
      <dsp:txXfrm rot="5400000">
        <a:off x="2275078" y="1139023"/>
        <a:ext cx="2114347" cy="3417070"/>
      </dsp:txXfrm>
    </dsp:sp>
    <dsp:sp modelId="{AA766ED9-06E4-4C04-A746-49BE8B338FA8}">
      <dsp:nvSpPr>
        <dsp:cNvPr id="0" name=""/>
        <dsp:cNvSpPr/>
      </dsp:nvSpPr>
      <dsp:spPr>
        <a:xfrm rot="16200000">
          <a:off x="2757617" y="1790384"/>
          <a:ext cx="5695116" cy="21143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200" b="1" i="0" kern="1200" dirty="0"/>
            <a:t>Continuous Improvement</a:t>
          </a:r>
          <a:r>
            <a:rPr lang="en-IN" sz="2200" b="0" i="0" kern="1200" dirty="0"/>
            <a:t>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i="0" kern="1200" dirty="0"/>
            <a:t>Emphasizes gradual improvement of the workflow and process efficiency.</a:t>
          </a:r>
        </a:p>
      </dsp:txBody>
      <dsp:txXfrm rot="5400000">
        <a:off x="4548001" y="1139023"/>
        <a:ext cx="2114347" cy="3417070"/>
      </dsp:txXfrm>
    </dsp:sp>
    <dsp:sp modelId="{4B9CE4AE-89C7-42B8-8DCB-D0EE94D55CBA}">
      <dsp:nvSpPr>
        <dsp:cNvPr id="0" name=""/>
        <dsp:cNvSpPr/>
      </dsp:nvSpPr>
      <dsp:spPr>
        <a:xfrm rot="16200000">
          <a:off x="5030541" y="1790384"/>
          <a:ext cx="5695116" cy="21143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200" b="0" i="0" kern="1200" dirty="0"/>
            <a:t>Flexibility</a:t>
          </a:r>
          <a:endParaRPr lang="en-US" sz="2200" b="0" i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700" b="0" i="0" kern="1200" dirty="0"/>
            <a:t>Adaptable to various types of workflows and can be easily modified as the project evolves.</a:t>
          </a:r>
        </a:p>
      </dsp:txBody>
      <dsp:txXfrm rot="5400000">
        <a:off x="6820925" y="1139023"/>
        <a:ext cx="2114347" cy="34170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35637-5E5B-493F-A796-9A17B9E5D1C7}">
      <dsp:nvSpPr>
        <dsp:cNvPr id="0" name=""/>
        <dsp:cNvSpPr/>
      </dsp:nvSpPr>
      <dsp:spPr>
        <a:xfrm rot="16200000">
          <a:off x="-1428173" y="1429264"/>
          <a:ext cx="5695116" cy="283658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6116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100" b="1" i="0" kern="1200" dirty="0"/>
            <a:t>Project Timeline Visualization</a:t>
          </a:r>
          <a:r>
            <a:rPr lang="en-IN" sz="2100" b="0" i="0" kern="1200" dirty="0"/>
            <a:t>:</a:t>
          </a:r>
          <a:endParaRPr lang="en-IN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A Gantt chart visually represents project tasks, milestones, and their durations over time.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Each task is represented as a horizontal bar, with its start and end dates.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Dependencies between tasks are shown, allowing teams to manage project flow.</a:t>
          </a:r>
        </a:p>
      </dsp:txBody>
      <dsp:txXfrm rot="5400000">
        <a:off x="1092" y="1139022"/>
        <a:ext cx="2836586" cy="3417070"/>
      </dsp:txXfrm>
    </dsp:sp>
    <dsp:sp modelId="{D37FF9DC-672B-4BC1-8B1D-49FA881518DF}">
      <dsp:nvSpPr>
        <dsp:cNvPr id="0" name=""/>
        <dsp:cNvSpPr/>
      </dsp:nvSpPr>
      <dsp:spPr>
        <a:xfrm rot="16200000">
          <a:off x="1621155" y="1429264"/>
          <a:ext cx="5695116" cy="283658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6116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100" b="1" i="0" kern="1200"/>
            <a:t>Key Components</a:t>
          </a:r>
          <a:r>
            <a:rPr lang="en-IN" sz="2100" b="0" i="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1" i="0" kern="1200"/>
            <a:t>Task Bars</a:t>
          </a:r>
          <a:r>
            <a:rPr lang="en-US" sz="1600" b="0" i="0" kern="1200"/>
            <a:t>: Represent individual tasks or activities.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1" i="0" kern="1200"/>
            <a:t>Milestones</a:t>
          </a:r>
          <a:r>
            <a:rPr lang="en-US" sz="1600" b="0" i="0" kern="1200"/>
            <a:t>: Highlight significant project events or goals.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1" i="0" kern="1200"/>
            <a:t>Time Scale</a:t>
          </a:r>
          <a:r>
            <a:rPr lang="en-US" sz="1600" b="0" i="0" kern="1200"/>
            <a:t>: Displays project duration (weeks, months, etc.).</a:t>
          </a:r>
        </a:p>
      </dsp:txBody>
      <dsp:txXfrm rot="5400000">
        <a:off x="3050420" y="1139022"/>
        <a:ext cx="2836586" cy="3417070"/>
      </dsp:txXfrm>
    </dsp:sp>
    <dsp:sp modelId="{AA766ED9-06E4-4C04-A746-49BE8B338FA8}">
      <dsp:nvSpPr>
        <dsp:cNvPr id="0" name=""/>
        <dsp:cNvSpPr/>
      </dsp:nvSpPr>
      <dsp:spPr>
        <a:xfrm rot="16200000">
          <a:off x="4670485" y="1429264"/>
          <a:ext cx="5695116" cy="283658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6116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100" b="1" i="0" kern="1200"/>
            <a:t>Benefits of Gantt Charts</a:t>
          </a:r>
          <a:r>
            <a:rPr lang="en-IN" sz="2100" b="0" i="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1" i="0" kern="1200"/>
            <a:t>Clarity</a:t>
          </a:r>
          <a:r>
            <a:rPr lang="en-US" sz="1600" b="0" i="0" kern="1200"/>
            <a:t>: Provides a clear overview of project progress and deadlines.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IN" sz="1600" b="1" i="0" kern="1200"/>
            <a:t>Resource Allocation</a:t>
          </a:r>
          <a:r>
            <a:rPr lang="en-IN" sz="1600" b="0" i="0" kern="1200"/>
            <a:t>: Helps allocate resources efficiently.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1" i="0" kern="1200" dirty="0"/>
            <a:t>Communication</a:t>
          </a:r>
          <a:r>
            <a:rPr lang="en-US" sz="1600" b="0" i="0" kern="1200" dirty="0"/>
            <a:t>: Facilitates communication among team members and stakeholders</a:t>
          </a:r>
        </a:p>
      </dsp:txBody>
      <dsp:txXfrm rot="5400000">
        <a:off x="6099750" y="1139022"/>
        <a:ext cx="2836586" cy="341707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44FB1-F119-4771-9DDB-0B743E2D0DA6}">
      <dsp:nvSpPr>
        <dsp:cNvPr id="0" name=""/>
        <dsp:cNvSpPr/>
      </dsp:nvSpPr>
      <dsp:spPr>
        <a:xfrm>
          <a:off x="4684" y="0"/>
          <a:ext cx="4506279" cy="57610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900" kern="1200" dirty="0"/>
            <a:t>Gantt Chart</a:t>
          </a:r>
        </a:p>
      </dsp:txBody>
      <dsp:txXfrm>
        <a:off x="4684" y="0"/>
        <a:ext cx="4506279" cy="1728311"/>
      </dsp:txXfrm>
    </dsp:sp>
    <dsp:sp modelId="{831F623E-DFDE-42ED-A20C-437961F2A25B}">
      <dsp:nvSpPr>
        <dsp:cNvPr id="0" name=""/>
        <dsp:cNvSpPr/>
      </dsp:nvSpPr>
      <dsp:spPr>
        <a:xfrm>
          <a:off x="455312" y="1728452"/>
          <a:ext cx="3605023" cy="8392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Timeline Visualization: Displays tasks along a timeline, allowing for clear visualization of task durations and deadlines.</a:t>
          </a:r>
          <a:endParaRPr lang="en-IN" sz="1200" kern="1200" dirty="0"/>
        </a:p>
      </dsp:txBody>
      <dsp:txXfrm>
        <a:off x="479893" y="1753033"/>
        <a:ext cx="3555861" cy="790098"/>
      </dsp:txXfrm>
    </dsp:sp>
    <dsp:sp modelId="{9E60CF4B-EEBD-47E0-86AA-D7715F4CCED8}">
      <dsp:nvSpPr>
        <dsp:cNvPr id="0" name=""/>
        <dsp:cNvSpPr/>
      </dsp:nvSpPr>
      <dsp:spPr>
        <a:xfrm>
          <a:off x="455312" y="2696829"/>
          <a:ext cx="3605023" cy="8392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Task Dependencies: Shows relationships and dependencies between tasks.</a:t>
          </a:r>
          <a:endParaRPr lang="en-IN" sz="1200" kern="1200" dirty="0"/>
        </a:p>
      </dsp:txBody>
      <dsp:txXfrm>
        <a:off x="479893" y="2721410"/>
        <a:ext cx="3555861" cy="790098"/>
      </dsp:txXfrm>
    </dsp:sp>
    <dsp:sp modelId="{C0279E1F-1212-47F7-97C5-7EE0EDEAA730}">
      <dsp:nvSpPr>
        <dsp:cNvPr id="0" name=""/>
        <dsp:cNvSpPr/>
      </dsp:nvSpPr>
      <dsp:spPr>
        <a:xfrm>
          <a:off x="455312" y="3665207"/>
          <a:ext cx="3605023" cy="8392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Progress Tracking: Allows tracking the progress of tasks against their planned schedule.</a:t>
          </a:r>
          <a:endParaRPr lang="en-IN" sz="1200" kern="1200" dirty="0"/>
        </a:p>
      </dsp:txBody>
      <dsp:txXfrm>
        <a:off x="479893" y="3689788"/>
        <a:ext cx="3555861" cy="790098"/>
      </dsp:txXfrm>
    </dsp:sp>
    <dsp:sp modelId="{83D50C7A-35FC-4E1F-B25A-EB0BDDD0A43E}">
      <dsp:nvSpPr>
        <dsp:cNvPr id="0" name=""/>
        <dsp:cNvSpPr/>
      </dsp:nvSpPr>
      <dsp:spPr>
        <a:xfrm>
          <a:off x="455312" y="4633584"/>
          <a:ext cx="3605023" cy="8392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Critical Path: Can highlight the critical path to identify the sequence of crucial tasks that directly impact the project completion date.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479893" y="4658165"/>
        <a:ext cx="3555861" cy="790098"/>
      </dsp:txXfrm>
    </dsp:sp>
    <dsp:sp modelId="{848EC7D9-646B-4384-8CED-167FB0EFF29D}">
      <dsp:nvSpPr>
        <dsp:cNvPr id="0" name=""/>
        <dsp:cNvSpPr/>
      </dsp:nvSpPr>
      <dsp:spPr>
        <a:xfrm>
          <a:off x="4848935" y="0"/>
          <a:ext cx="4506279" cy="57610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Kanban Board</a:t>
          </a:r>
          <a:endParaRPr lang="en-IN" sz="4900" kern="1200" dirty="0"/>
        </a:p>
      </dsp:txBody>
      <dsp:txXfrm>
        <a:off x="4848935" y="0"/>
        <a:ext cx="4506279" cy="1728311"/>
      </dsp:txXfrm>
    </dsp:sp>
    <dsp:sp modelId="{D499BB86-E495-4E30-895E-49A63D9A4CB0}">
      <dsp:nvSpPr>
        <dsp:cNvPr id="0" name=""/>
        <dsp:cNvSpPr/>
      </dsp:nvSpPr>
      <dsp:spPr>
        <a:xfrm>
          <a:off x="5299563" y="1728452"/>
          <a:ext cx="3605023" cy="839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Columns and Cards: Tasks are represented as cards that move across columns, each column representing a stage in the workflow (e.g., To Do, In Progress, Done).</a:t>
          </a:r>
          <a:endParaRPr lang="en-IN" sz="1200" kern="1200" dirty="0"/>
        </a:p>
      </dsp:txBody>
      <dsp:txXfrm>
        <a:off x="5324144" y="1753033"/>
        <a:ext cx="3555861" cy="790098"/>
      </dsp:txXfrm>
    </dsp:sp>
    <dsp:sp modelId="{D8CCBB04-7B5E-41A2-B630-2D7B6D1AA7D0}">
      <dsp:nvSpPr>
        <dsp:cNvPr id="0" name=""/>
        <dsp:cNvSpPr/>
      </dsp:nvSpPr>
      <dsp:spPr>
        <a:xfrm>
          <a:off x="5299563" y="2696829"/>
          <a:ext cx="3605023" cy="8392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Work In Progress (WIP) Limits: Helps limit the amount of work in progress to avoid overloading team members.</a:t>
          </a:r>
          <a:endParaRPr lang="en-IN" sz="1200" kern="1200" dirty="0"/>
        </a:p>
      </dsp:txBody>
      <dsp:txXfrm>
        <a:off x="5324144" y="2721410"/>
        <a:ext cx="3555861" cy="790098"/>
      </dsp:txXfrm>
    </dsp:sp>
    <dsp:sp modelId="{9AB6C8D2-9FE6-4483-950F-512D907F6A7F}">
      <dsp:nvSpPr>
        <dsp:cNvPr id="0" name=""/>
        <dsp:cNvSpPr/>
      </dsp:nvSpPr>
      <dsp:spPr>
        <a:xfrm>
          <a:off x="5299563" y="3665207"/>
          <a:ext cx="3605023" cy="8392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Continuous Improvement: Emphasizes gradual improvement of the workflow and process efficiency.</a:t>
          </a:r>
          <a:endParaRPr lang="en-IN" sz="1200" kern="1200" dirty="0"/>
        </a:p>
      </dsp:txBody>
      <dsp:txXfrm>
        <a:off x="5324144" y="3689788"/>
        <a:ext cx="3555861" cy="790098"/>
      </dsp:txXfrm>
    </dsp:sp>
    <dsp:sp modelId="{9016A75A-78D5-4F75-A7DA-5515BB0F544B}">
      <dsp:nvSpPr>
        <dsp:cNvPr id="0" name=""/>
        <dsp:cNvSpPr/>
      </dsp:nvSpPr>
      <dsp:spPr>
        <a:xfrm>
          <a:off x="5299563" y="4633584"/>
          <a:ext cx="3605023" cy="8392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Flexibility: Adaptable to various types of workflows and can be easily modified as the project evolves.</a:t>
          </a:r>
          <a:endParaRPr lang="en-IN" sz="1200" kern="1200" dirty="0"/>
        </a:p>
      </dsp:txBody>
      <dsp:txXfrm>
        <a:off x="5324144" y="4658165"/>
        <a:ext cx="3555861" cy="790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E6968-B95A-4F26-A98D-07487F3BC6EE}">
      <dsp:nvSpPr>
        <dsp:cNvPr id="0" name=""/>
        <dsp:cNvSpPr/>
      </dsp:nvSpPr>
      <dsp:spPr>
        <a:xfrm>
          <a:off x="-2851043" y="-439381"/>
          <a:ext cx="3401910" cy="3401910"/>
        </a:xfrm>
        <a:prstGeom prst="blockArc">
          <a:avLst>
            <a:gd name="adj1" fmla="val 18900000"/>
            <a:gd name="adj2" fmla="val 2700000"/>
            <a:gd name="adj3" fmla="val 63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4BB3C-2067-41F1-AD71-E16230D426C9}">
      <dsp:nvSpPr>
        <dsp:cNvPr id="0" name=""/>
        <dsp:cNvSpPr/>
      </dsp:nvSpPr>
      <dsp:spPr>
        <a:xfrm>
          <a:off x="354181" y="252314"/>
          <a:ext cx="3270537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Improved Project Management</a:t>
          </a:r>
        </a:p>
      </dsp:txBody>
      <dsp:txXfrm>
        <a:off x="354181" y="252314"/>
        <a:ext cx="3270537" cy="504629"/>
      </dsp:txXfrm>
    </dsp:sp>
    <dsp:sp modelId="{E8FFA24F-A171-41C7-A981-E065CCA2DF76}">
      <dsp:nvSpPr>
        <dsp:cNvPr id="0" name=""/>
        <dsp:cNvSpPr/>
      </dsp:nvSpPr>
      <dsp:spPr>
        <a:xfrm>
          <a:off x="38788" y="189236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63D83-2F62-409C-AFFB-F44418C663B5}">
      <dsp:nvSpPr>
        <dsp:cNvPr id="0" name=""/>
        <dsp:cNvSpPr/>
      </dsp:nvSpPr>
      <dsp:spPr>
        <a:xfrm>
          <a:off x="537614" y="1009259"/>
          <a:ext cx="3087104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Better planning, monitoring, and control </a:t>
          </a:r>
          <a:endParaRPr lang="en-IN" sz="1400" kern="1200" dirty="0"/>
        </a:p>
      </dsp:txBody>
      <dsp:txXfrm>
        <a:off x="537614" y="1009259"/>
        <a:ext cx="3087104" cy="504629"/>
      </dsp:txXfrm>
    </dsp:sp>
    <dsp:sp modelId="{4E02ABF4-0F56-4A78-B558-3A604E16C5D3}">
      <dsp:nvSpPr>
        <dsp:cNvPr id="0" name=""/>
        <dsp:cNvSpPr/>
      </dsp:nvSpPr>
      <dsp:spPr>
        <a:xfrm>
          <a:off x="222221" y="946180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7851E-3793-4B9E-9E3E-EDAE75669E70}">
      <dsp:nvSpPr>
        <dsp:cNvPr id="0" name=""/>
        <dsp:cNvSpPr/>
      </dsp:nvSpPr>
      <dsp:spPr>
        <a:xfrm>
          <a:off x="354181" y="1766203"/>
          <a:ext cx="3270537" cy="504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Cost Efficiency</a:t>
          </a:r>
        </a:p>
      </dsp:txBody>
      <dsp:txXfrm>
        <a:off x="354181" y="1766203"/>
        <a:ext cx="3270537" cy="504629"/>
      </dsp:txXfrm>
    </dsp:sp>
    <dsp:sp modelId="{2AA7FCED-4DEB-4D50-A224-255BFAFCDFB8}">
      <dsp:nvSpPr>
        <dsp:cNvPr id="0" name=""/>
        <dsp:cNvSpPr/>
      </dsp:nvSpPr>
      <dsp:spPr>
        <a:xfrm>
          <a:off x="38788" y="1703124"/>
          <a:ext cx="630787" cy="6307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11EB5-E0B9-4D48-8C3C-9567CA2D5026}">
      <dsp:nvSpPr>
        <dsp:cNvPr id="0" name=""/>
        <dsp:cNvSpPr/>
      </dsp:nvSpPr>
      <dsp:spPr>
        <a:xfrm>
          <a:off x="0" y="252032"/>
          <a:ext cx="2339975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Planning </a:t>
          </a:r>
        </a:p>
      </dsp:txBody>
      <dsp:txXfrm>
        <a:off x="0" y="252032"/>
        <a:ext cx="2339975" cy="490050"/>
      </dsp:txXfrm>
    </dsp:sp>
    <dsp:sp modelId="{A31F021B-09B9-475A-89BC-1EB8EE0AE9B1}">
      <dsp:nvSpPr>
        <dsp:cNvPr id="0" name=""/>
        <dsp:cNvSpPr/>
      </dsp:nvSpPr>
      <dsp:spPr>
        <a:xfrm>
          <a:off x="2339974" y="252032"/>
          <a:ext cx="467995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05F39-A911-4501-BFD9-0D8F6BE1754E}">
      <dsp:nvSpPr>
        <dsp:cNvPr id="0" name=""/>
        <dsp:cNvSpPr/>
      </dsp:nvSpPr>
      <dsp:spPr>
        <a:xfrm>
          <a:off x="2995167" y="252032"/>
          <a:ext cx="6364732" cy="4900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Identify project scope, resources, timeline, and feasibility.</a:t>
          </a:r>
          <a:endParaRPr lang="en-IN" sz="1800" kern="1200" dirty="0"/>
        </a:p>
      </dsp:txBody>
      <dsp:txXfrm>
        <a:off x="2995167" y="252032"/>
        <a:ext cx="6364732" cy="490050"/>
      </dsp:txXfrm>
    </dsp:sp>
    <dsp:sp modelId="{7AC2FA12-D211-4E84-A04A-8C98B49BD865}">
      <dsp:nvSpPr>
        <dsp:cNvPr id="0" name=""/>
        <dsp:cNvSpPr/>
      </dsp:nvSpPr>
      <dsp:spPr>
        <a:xfrm>
          <a:off x="0" y="828482"/>
          <a:ext cx="2337689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Requirements </a:t>
          </a:r>
        </a:p>
      </dsp:txBody>
      <dsp:txXfrm>
        <a:off x="0" y="828482"/>
        <a:ext cx="2337689" cy="490050"/>
      </dsp:txXfrm>
    </dsp:sp>
    <dsp:sp modelId="{510539ED-2A07-4D77-869F-46947D16380E}">
      <dsp:nvSpPr>
        <dsp:cNvPr id="0" name=""/>
        <dsp:cNvSpPr/>
      </dsp:nvSpPr>
      <dsp:spPr>
        <a:xfrm>
          <a:off x="2337689" y="828482"/>
          <a:ext cx="467537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4CC4B-1492-4A95-AD29-E44E6CDD9560}">
      <dsp:nvSpPr>
        <dsp:cNvPr id="0" name=""/>
        <dsp:cNvSpPr/>
      </dsp:nvSpPr>
      <dsp:spPr>
        <a:xfrm>
          <a:off x="2992243" y="828482"/>
          <a:ext cx="6358516" cy="490050"/>
        </a:xfrm>
        <a:prstGeom prst="rect">
          <a:avLst/>
        </a:prstGeom>
        <a:solidFill>
          <a:schemeClr val="accent2">
            <a:hueOff val="125725"/>
            <a:satOff val="1314"/>
            <a:lumOff val="-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Gather and analyze business and technical requirements.</a:t>
          </a:r>
          <a:endParaRPr lang="en-IN" sz="1800" kern="1200" dirty="0"/>
        </a:p>
      </dsp:txBody>
      <dsp:txXfrm>
        <a:off x="2992243" y="828482"/>
        <a:ext cx="6358516" cy="490050"/>
      </dsp:txXfrm>
    </dsp:sp>
    <dsp:sp modelId="{4F3594D4-5E7C-42DE-B397-A9E4E138641C}">
      <dsp:nvSpPr>
        <dsp:cNvPr id="0" name=""/>
        <dsp:cNvSpPr/>
      </dsp:nvSpPr>
      <dsp:spPr>
        <a:xfrm>
          <a:off x="0" y="1404932"/>
          <a:ext cx="2339975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Design </a:t>
          </a:r>
        </a:p>
      </dsp:txBody>
      <dsp:txXfrm>
        <a:off x="0" y="1404932"/>
        <a:ext cx="2339975" cy="490050"/>
      </dsp:txXfrm>
    </dsp:sp>
    <dsp:sp modelId="{2F601213-80C5-428F-9738-4D185D2B15CB}">
      <dsp:nvSpPr>
        <dsp:cNvPr id="0" name=""/>
        <dsp:cNvSpPr/>
      </dsp:nvSpPr>
      <dsp:spPr>
        <a:xfrm>
          <a:off x="2339974" y="1404932"/>
          <a:ext cx="467995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E9E0C-8F16-4EAA-A7ED-C7D067C981B2}">
      <dsp:nvSpPr>
        <dsp:cNvPr id="0" name=""/>
        <dsp:cNvSpPr/>
      </dsp:nvSpPr>
      <dsp:spPr>
        <a:xfrm>
          <a:off x="2995167" y="1404932"/>
          <a:ext cx="6364732" cy="490050"/>
        </a:xfrm>
        <a:prstGeom prst="rect">
          <a:avLst/>
        </a:prstGeom>
        <a:solidFill>
          <a:schemeClr val="accent2">
            <a:hueOff val="251450"/>
            <a:satOff val="2629"/>
            <a:lumOff val="-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the architecture and design for the software.</a:t>
          </a:r>
          <a:endParaRPr lang="en-IN" sz="1800" kern="1200" dirty="0"/>
        </a:p>
      </dsp:txBody>
      <dsp:txXfrm>
        <a:off x="2995167" y="1404932"/>
        <a:ext cx="6364732" cy="490050"/>
      </dsp:txXfrm>
    </dsp:sp>
    <dsp:sp modelId="{3F2D1AE2-0F54-4306-9E03-D16857587E06}">
      <dsp:nvSpPr>
        <dsp:cNvPr id="0" name=""/>
        <dsp:cNvSpPr/>
      </dsp:nvSpPr>
      <dsp:spPr>
        <a:xfrm>
          <a:off x="0" y="1981382"/>
          <a:ext cx="2337689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Development </a:t>
          </a:r>
        </a:p>
      </dsp:txBody>
      <dsp:txXfrm>
        <a:off x="0" y="1981382"/>
        <a:ext cx="2337689" cy="490050"/>
      </dsp:txXfrm>
    </dsp:sp>
    <dsp:sp modelId="{18302DFD-BBDF-4C6E-B838-B5C09483B3AF}">
      <dsp:nvSpPr>
        <dsp:cNvPr id="0" name=""/>
        <dsp:cNvSpPr/>
      </dsp:nvSpPr>
      <dsp:spPr>
        <a:xfrm>
          <a:off x="2337689" y="1981382"/>
          <a:ext cx="467537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C32B2-2CA9-4E58-88DE-A7AC503BDC68}">
      <dsp:nvSpPr>
        <dsp:cNvPr id="0" name=""/>
        <dsp:cNvSpPr/>
      </dsp:nvSpPr>
      <dsp:spPr>
        <a:xfrm>
          <a:off x="2992243" y="1981382"/>
          <a:ext cx="6358516" cy="490050"/>
        </a:xfrm>
        <a:prstGeom prst="rect">
          <a:avLst/>
        </a:prstGeom>
        <a:solidFill>
          <a:schemeClr val="accent2">
            <a:hueOff val="377175"/>
            <a:satOff val="3943"/>
            <a:lumOff val="-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Actual coding and building of the software.</a:t>
          </a:r>
          <a:endParaRPr lang="en-IN" sz="1800" kern="1200" dirty="0"/>
        </a:p>
      </dsp:txBody>
      <dsp:txXfrm>
        <a:off x="2992243" y="1981382"/>
        <a:ext cx="6358516" cy="490050"/>
      </dsp:txXfrm>
    </dsp:sp>
    <dsp:sp modelId="{262FF1A4-9121-40E2-9FBA-727F7A0A715E}">
      <dsp:nvSpPr>
        <dsp:cNvPr id="0" name=""/>
        <dsp:cNvSpPr/>
      </dsp:nvSpPr>
      <dsp:spPr>
        <a:xfrm>
          <a:off x="0" y="2557832"/>
          <a:ext cx="2339975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Testing </a:t>
          </a:r>
        </a:p>
      </dsp:txBody>
      <dsp:txXfrm>
        <a:off x="0" y="2557832"/>
        <a:ext cx="2339975" cy="490050"/>
      </dsp:txXfrm>
    </dsp:sp>
    <dsp:sp modelId="{55DEB740-A221-40B1-B862-47B9086E257A}">
      <dsp:nvSpPr>
        <dsp:cNvPr id="0" name=""/>
        <dsp:cNvSpPr/>
      </dsp:nvSpPr>
      <dsp:spPr>
        <a:xfrm>
          <a:off x="2339974" y="2557832"/>
          <a:ext cx="467995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A1426-FC1D-4777-93E6-1B219F4FAD87}">
      <dsp:nvSpPr>
        <dsp:cNvPr id="0" name=""/>
        <dsp:cNvSpPr/>
      </dsp:nvSpPr>
      <dsp:spPr>
        <a:xfrm>
          <a:off x="2995167" y="2557832"/>
          <a:ext cx="6364732" cy="490050"/>
        </a:xfrm>
        <a:prstGeom prst="rect">
          <a:avLst/>
        </a:prstGeom>
        <a:solidFill>
          <a:schemeClr val="accent2">
            <a:hueOff val="502900"/>
            <a:satOff val="5257"/>
            <a:lumOff val="-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Ensure the software is bug-free and meets requirements</a:t>
          </a:r>
          <a:endParaRPr lang="en-IN" sz="1800" kern="1200" dirty="0"/>
        </a:p>
      </dsp:txBody>
      <dsp:txXfrm>
        <a:off x="2995167" y="2557832"/>
        <a:ext cx="6364732" cy="490050"/>
      </dsp:txXfrm>
    </dsp:sp>
    <dsp:sp modelId="{33E893FD-D151-4831-B0D7-60EB3143DC9C}">
      <dsp:nvSpPr>
        <dsp:cNvPr id="0" name=""/>
        <dsp:cNvSpPr/>
      </dsp:nvSpPr>
      <dsp:spPr>
        <a:xfrm>
          <a:off x="0" y="3134282"/>
          <a:ext cx="2339975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Deployment </a:t>
          </a:r>
        </a:p>
      </dsp:txBody>
      <dsp:txXfrm>
        <a:off x="0" y="3134282"/>
        <a:ext cx="2339975" cy="490050"/>
      </dsp:txXfrm>
    </dsp:sp>
    <dsp:sp modelId="{9ED91C4F-8441-4AAB-8B1E-7FBA083D1FBC}">
      <dsp:nvSpPr>
        <dsp:cNvPr id="0" name=""/>
        <dsp:cNvSpPr/>
      </dsp:nvSpPr>
      <dsp:spPr>
        <a:xfrm>
          <a:off x="2339974" y="3134282"/>
          <a:ext cx="467995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CE76E-6686-4003-AEA5-AD045E23B653}">
      <dsp:nvSpPr>
        <dsp:cNvPr id="0" name=""/>
        <dsp:cNvSpPr/>
      </dsp:nvSpPr>
      <dsp:spPr>
        <a:xfrm>
          <a:off x="2995167" y="3125348"/>
          <a:ext cx="6364732" cy="490050"/>
        </a:xfrm>
        <a:prstGeom prst="rect">
          <a:avLst/>
        </a:prstGeom>
        <a:solidFill>
          <a:schemeClr val="accent2">
            <a:hueOff val="628625"/>
            <a:satOff val="6572"/>
            <a:lumOff val="-10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Deliver the software to the end-users.</a:t>
          </a:r>
          <a:endParaRPr lang="en-IN" sz="1800" kern="1200" dirty="0"/>
        </a:p>
      </dsp:txBody>
      <dsp:txXfrm>
        <a:off x="2995167" y="3125348"/>
        <a:ext cx="6364732" cy="490050"/>
      </dsp:txXfrm>
    </dsp:sp>
    <dsp:sp modelId="{6FB1149E-276D-493F-A9BE-9121014811B4}">
      <dsp:nvSpPr>
        <dsp:cNvPr id="0" name=""/>
        <dsp:cNvSpPr/>
      </dsp:nvSpPr>
      <dsp:spPr>
        <a:xfrm>
          <a:off x="0" y="3710732"/>
          <a:ext cx="2339975" cy="49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Maintenance </a:t>
          </a:r>
        </a:p>
      </dsp:txBody>
      <dsp:txXfrm>
        <a:off x="0" y="3710732"/>
        <a:ext cx="2339975" cy="490050"/>
      </dsp:txXfrm>
    </dsp:sp>
    <dsp:sp modelId="{0C9F085F-D150-4813-ACD5-465478703817}">
      <dsp:nvSpPr>
        <dsp:cNvPr id="0" name=""/>
        <dsp:cNvSpPr/>
      </dsp:nvSpPr>
      <dsp:spPr>
        <a:xfrm>
          <a:off x="2339974" y="3710732"/>
          <a:ext cx="467995" cy="490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F5190-2841-465A-A0E5-932E4D4694DD}">
      <dsp:nvSpPr>
        <dsp:cNvPr id="0" name=""/>
        <dsp:cNvSpPr/>
      </dsp:nvSpPr>
      <dsp:spPr>
        <a:xfrm>
          <a:off x="2995167" y="3710732"/>
          <a:ext cx="6364732" cy="490050"/>
        </a:xfrm>
        <a:prstGeom prst="rect">
          <a:avLst/>
        </a:prstGeom>
        <a:solidFill>
          <a:schemeClr val="accent2">
            <a:hueOff val="754350"/>
            <a:satOff val="7886"/>
            <a:lumOff val="-12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Ongoing support and enhancement.</a:t>
          </a:r>
        </a:p>
      </dsp:txBody>
      <dsp:txXfrm>
        <a:off x="2995167" y="3710732"/>
        <a:ext cx="6364732" cy="490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D57B1-BA84-44A9-B52D-0CB833C587B6}">
      <dsp:nvSpPr>
        <dsp:cNvPr id="0" name=""/>
        <dsp:cNvSpPr/>
      </dsp:nvSpPr>
      <dsp:spPr>
        <a:xfrm>
          <a:off x="3312487" y="0"/>
          <a:ext cx="4968731" cy="149962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Projects are broken down into smaller, manageable cycles (sprints).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Deliverables are produced in increments, allowing for continuous feedback and adaptation.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Visual: A simple diagram showing the iterative sprint cycle.</a:t>
          </a:r>
          <a:endParaRPr lang="en-IN" sz="1200" kern="1200" dirty="0"/>
        </a:p>
      </dsp:txBody>
      <dsp:txXfrm>
        <a:off x="3312487" y="187453"/>
        <a:ext cx="4406374" cy="1124715"/>
      </dsp:txXfrm>
    </dsp:sp>
    <dsp:sp modelId="{57E523E0-6337-4A2C-8F67-845A2BE5B71E}">
      <dsp:nvSpPr>
        <dsp:cNvPr id="0" name=""/>
        <dsp:cNvSpPr/>
      </dsp:nvSpPr>
      <dsp:spPr>
        <a:xfrm>
          <a:off x="0" y="0"/>
          <a:ext cx="3312487" cy="1499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Agile is Iterative and Incremental</a:t>
          </a:r>
          <a:endParaRPr lang="en-IN" sz="2800" kern="1200" dirty="0"/>
        </a:p>
      </dsp:txBody>
      <dsp:txXfrm>
        <a:off x="73205" y="73205"/>
        <a:ext cx="3166077" cy="1353210"/>
      </dsp:txXfrm>
    </dsp:sp>
    <dsp:sp modelId="{4E24A89F-3716-4395-AB26-3DF6EAA356CB}">
      <dsp:nvSpPr>
        <dsp:cNvPr id="0" name=""/>
        <dsp:cNvSpPr/>
      </dsp:nvSpPr>
      <dsp:spPr>
        <a:xfrm>
          <a:off x="3312487" y="1649582"/>
          <a:ext cx="4968731" cy="149962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Cross-functional teams work closely together.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Regular communication and feedback are essential.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Adaptability to changing requirements is prioritized.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Visual: An image of a team collaborating around a whiteboard or a diagram showcasing the feedback loop.</a:t>
          </a:r>
          <a:endParaRPr lang="en-IN" sz="1200" kern="1200" dirty="0"/>
        </a:p>
      </dsp:txBody>
      <dsp:txXfrm>
        <a:off x="3312487" y="1837035"/>
        <a:ext cx="4406374" cy="1124715"/>
      </dsp:txXfrm>
    </dsp:sp>
    <dsp:sp modelId="{349E6EFF-6371-43B6-A385-910C6B7CD21C}">
      <dsp:nvSpPr>
        <dsp:cNvPr id="0" name=""/>
        <dsp:cNvSpPr/>
      </dsp:nvSpPr>
      <dsp:spPr>
        <a:xfrm>
          <a:off x="0" y="1649582"/>
          <a:ext cx="3312487" cy="1499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Agile Emphasizes Collaboration and Flexibility</a:t>
          </a:r>
          <a:endParaRPr lang="en-IN" sz="2800" kern="1200" dirty="0"/>
        </a:p>
      </dsp:txBody>
      <dsp:txXfrm>
        <a:off x="73205" y="1722787"/>
        <a:ext cx="3166077" cy="1353210"/>
      </dsp:txXfrm>
    </dsp:sp>
    <dsp:sp modelId="{5607F439-4194-42B8-81A0-4C40E45E4BE8}">
      <dsp:nvSpPr>
        <dsp:cNvPr id="0" name=""/>
        <dsp:cNvSpPr/>
      </dsp:nvSpPr>
      <dsp:spPr>
        <a:xfrm>
          <a:off x="3312487" y="3299165"/>
          <a:ext cx="4968731" cy="149962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Focus on delivering working software early and often.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Prioritizes customer satisfaction through continuous delivery.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Enables faster </a:t>
          </a:r>
          <a:r>
            <a:rPr lang="en-IN" sz="1200" kern="1200"/>
            <a:t>time-to-market.</a:t>
          </a:r>
          <a:r>
            <a:rPr lang="en-US" sz="1200" kern="1200"/>
            <a:t>.</a:t>
          </a:r>
          <a:endParaRPr lang="en-IN" sz="1200" kern="1200" dirty="0"/>
        </a:p>
      </dsp:txBody>
      <dsp:txXfrm>
        <a:off x="3312487" y="3486618"/>
        <a:ext cx="4406374" cy="1124715"/>
      </dsp:txXfrm>
    </dsp:sp>
    <dsp:sp modelId="{9DBC25E5-526D-4375-8445-56AAB724845B}">
      <dsp:nvSpPr>
        <dsp:cNvPr id="0" name=""/>
        <dsp:cNvSpPr/>
      </dsp:nvSpPr>
      <dsp:spPr>
        <a:xfrm>
          <a:off x="0" y="3299165"/>
          <a:ext cx="3312487" cy="1499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Agile Delivers Value Quickly</a:t>
          </a:r>
          <a:endParaRPr lang="en-IN" sz="2800" kern="1200" dirty="0"/>
        </a:p>
      </dsp:txBody>
      <dsp:txXfrm>
        <a:off x="73205" y="3372370"/>
        <a:ext cx="3166077" cy="13532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77B42-5253-4982-B893-C0325B2A9597}">
      <dsp:nvSpPr>
        <dsp:cNvPr id="0" name=""/>
        <dsp:cNvSpPr/>
      </dsp:nvSpPr>
      <dsp:spPr>
        <a:xfrm>
          <a:off x="42" y="147105"/>
          <a:ext cx="4047195" cy="892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Scrum Framework</a:t>
          </a:r>
        </a:p>
      </dsp:txBody>
      <dsp:txXfrm>
        <a:off x="42" y="147105"/>
        <a:ext cx="4047195" cy="892800"/>
      </dsp:txXfrm>
    </dsp:sp>
    <dsp:sp modelId="{BA8AA967-3B90-405E-A0B9-456AD19D0B46}">
      <dsp:nvSpPr>
        <dsp:cNvPr id="0" name=""/>
        <dsp:cNvSpPr/>
      </dsp:nvSpPr>
      <dsp:spPr>
        <a:xfrm>
          <a:off x="42" y="1039905"/>
          <a:ext cx="4047195" cy="297300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Scrum is an Agile framework for managing complex projects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 deliver high-quality, functional software in short cycles, allowing for rapid and flexible responses to change</a:t>
          </a:r>
          <a:endParaRPr lang="en-IN" sz="1600" kern="1200" dirty="0"/>
        </a:p>
      </dsp:txBody>
      <dsp:txXfrm>
        <a:off x="42" y="1039905"/>
        <a:ext cx="4047195" cy="2973006"/>
      </dsp:txXfrm>
    </dsp:sp>
    <dsp:sp modelId="{89268446-B0BB-434D-9BFA-936D8519E1C2}">
      <dsp:nvSpPr>
        <dsp:cNvPr id="0" name=""/>
        <dsp:cNvSpPr/>
      </dsp:nvSpPr>
      <dsp:spPr>
        <a:xfrm>
          <a:off x="4613845" y="147105"/>
          <a:ext cx="4047195" cy="892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Kanban Framework</a:t>
          </a:r>
        </a:p>
      </dsp:txBody>
      <dsp:txXfrm>
        <a:off x="4613845" y="147105"/>
        <a:ext cx="4047195" cy="892800"/>
      </dsp:txXfrm>
    </dsp:sp>
    <dsp:sp modelId="{3941590E-31AA-400E-B00B-2BBAB4FE1B3D}">
      <dsp:nvSpPr>
        <dsp:cNvPr id="0" name=""/>
        <dsp:cNvSpPr/>
      </dsp:nvSpPr>
      <dsp:spPr>
        <a:xfrm>
          <a:off x="4613845" y="1039905"/>
          <a:ext cx="4047195" cy="297300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Kanban is an Agile framework focused on visualizing work, limiting work in progress (WIP), and optimizing flow</a:t>
          </a:r>
          <a:endParaRPr lang="en-IN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 improve process efficiency and continuously deliver value without necessarily changing existing workflows.</a:t>
          </a:r>
          <a:endParaRPr lang="en-IN" sz="1600" kern="1200" dirty="0"/>
        </a:p>
      </dsp:txBody>
      <dsp:txXfrm>
        <a:off x="4613845" y="1039905"/>
        <a:ext cx="4047195" cy="297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BB43-E662-4946-8D20-45779D84E77D}">
      <dsp:nvSpPr>
        <dsp:cNvPr id="0" name=""/>
        <dsp:cNvSpPr/>
      </dsp:nvSpPr>
      <dsp:spPr>
        <a:xfrm rot="16200000">
          <a:off x="-1602149" y="1604327"/>
          <a:ext cx="5345723" cy="213706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504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Customer Collaboration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Engaging with customers regularly.</a:t>
          </a:r>
        </a:p>
      </dsp:txBody>
      <dsp:txXfrm rot="5400000">
        <a:off x="2179" y="1069144"/>
        <a:ext cx="2137067" cy="3207433"/>
      </dsp:txXfrm>
    </dsp:sp>
    <dsp:sp modelId="{842832A5-0B70-4122-9622-CE6289385451}">
      <dsp:nvSpPr>
        <dsp:cNvPr id="0" name=""/>
        <dsp:cNvSpPr/>
      </dsp:nvSpPr>
      <dsp:spPr>
        <a:xfrm rot="16200000">
          <a:off x="695198" y="1604327"/>
          <a:ext cx="5345723" cy="2137067"/>
        </a:xfrm>
        <a:prstGeom prst="flowChartManualOperation">
          <a:avLst/>
        </a:prstGeom>
        <a:solidFill>
          <a:schemeClr val="accent2">
            <a:hueOff val="251450"/>
            <a:satOff val="2629"/>
            <a:lumOff val="-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Individuals and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Emphasizing team communication.</a:t>
          </a:r>
        </a:p>
      </dsp:txBody>
      <dsp:txXfrm rot="5400000">
        <a:off x="2299526" y="1069144"/>
        <a:ext cx="2137067" cy="3207433"/>
      </dsp:txXfrm>
    </dsp:sp>
    <dsp:sp modelId="{5C3552B1-A431-4ADC-9D12-3493F4BCCB73}">
      <dsp:nvSpPr>
        <dsp:cNvPr id="0" name=""/>
        <dsp:cNvSpPr/>
      </dsp:nvSpPr>
      <dsp:spPr>
        <a:xfrm rot="16200000">
          <a:off x="2992545" y="1604327"/>
          <a:ext cx="5345723" cy="2137067"/>
        </a:xfrm>
        <a:prstGeom prst="flowChartManualOperation">
          <a:avLst/>
        </a:prstGeom>
        <a:solidFill>
          <a:schemeClr val="accent2">
            <a:hueOff val="502900"/>
            <a:satOff val="5257"/>
            <a:lumOff val="-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504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Working Software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Delivering functional software frequently</a:t>
          </a:r>
        </a:p>
      </dsp:txBody>
      <dsp:txXfrm rot="5400000">
        <a:off x="4596873" y="1069144"/>
        <a:ext cx="2137067" cy="3207433"/>
      </dsp:txXfrm>
    </dsp:sp>
    <dsp:sp modelId="{20950565-97D5-4DBC-9D13-5383B8E370F2}">
      <dsp:nvSpPr>
        <dsp:cNvPr id="0" name=""/>
        <dsp:cNvSpPr/>
      </dsp:nvSpPr>
      <dsp:spPr>
        <a:xfrm rot="16200000">
          <a:off x="5289893" y="1604327"/>
          <a:ext cx="5345723" cy="2137067"/>
        </a:xfrm>
        <a:prstGeom prst="flowChartManualOperation">
          <a:avLst/>
        </a:prstGeom>
        <a:solidFill>
          <a:schemeClr val="accent2">
            <a:hueOff val="754350"/>
            <a:satOff val="7886"/>
            <a:lumOff val="-12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504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Responding to Change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Being flexible to changes in requirements. </a:t>
          </a:r>
          <a:endParaRPr lang="en-IN" sz="1800" kern="1200" dirty="0"/>
        </a:p>
      </dsp:txBody>
      <dsp:txXfrm rot="5400000">
        <a:off x="6894221" y="1069144"/>
        <a:ext cx="2137067" cy="32074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FB167-1808-4941-BE0B-4F9A8A02339B}">
      <dsp:nvSpPr>
        <dsp:cNvPr id="0" name=""/>
        <dsp:cNvSpPr/>
      </dsp:nvSpPr>
      <dsp:spPr>
        <a:xfrm>
          <a:off x="3975" y="0"/>
          <a:ext cx="3824530" cy="431719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>
              <a:solidFill>
                <a:schemeClr val="accent1">
                  <a:lumMod val="75000"/>
                </a:schemeClr>
              </a:solidFill>
            </a:rPr>
            <a:t>Waterfall Model</a:t>
          </a:r>
        </a:p>
      </dsp:txBody>
      <dsp:txXfrm>
        <a:off x="3975" y="0"/>
        <a:ext cx="3824530" cy="1295158"/>
      </dsp:txXfrm>
    </dsp:sp>
    <dsp:sp modelId="{54145994-8CF1-4781-A156-DD0F656ADE13}">
      <dsp:nvSpPr>
        <dsp:cNvPr id="0" name=""/>
        <dsp:cNvSpPr/>
      </dsp:nvSpPr>
      <dsp:spPr>
        <a:xfrm>
          <a:off x="386428" y="1295369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 Rigid Requirements</a:t>
          </a:r>
        </a:p>
      </dsp:txBody>
      <dsp:txXfrm>
        <a:off x="398568" y="1307509"/>
        <a:ext cx="3035344" cy="390206"/>
      </dsp:txXfrm>
    </dsp:sp>
    <dsp:sp modelId="{99722CA4-4619-4219-9CED-DCA40262765E}">
      <dsp:nvSpPr>
        <dsp:cNvPr id="0" name=""/>
        <dsp:cNvSpPr/>
      </dsp:nvSpPr>
      <dsp:spPr>
        <a:xfrm>
          <a:off x="386428" y="1773622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Limited Flexibility</a:t>
          </a:r>
        </a:p>
      </dsp:txBody>
      <dsp:txXfrm>
        <a:off x="398568" y="1785762"/>
        <a:ext cx="3035344" cy="390206"/>
      </dsp:txXfrm>
    </dsp:sp>
    <dsp:sp modelId="{4396BD6D-0237-452A-8537-4CFECF70D8FF}">
      <dsp:nvSpPr>
        <dsp:cNvPr id="0" name=""/>
        <dsp:cNvSpPr/>
      </dsp:nvSpPr>
      <dsp:spPr>
        <a:xfrm>
          <a:off x="386428" y="2251876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Minimal Involvement</a:t>
          </a:r>
        </a:p>
      </dsp:txBody>
      <dsp:txXfrm>
        <a:off x="398568" y="2264016"/>
        <a:ext cx="3035344" cy="390206"/>
      </dsp:txXfrm>
    </dsp:sp>
    <dsp:sp modelId="{1449EAFF-816A-4442-ACA0-E4DC069C2C3E}">
      <dsp:nvSpPr>
        <dsp:cNvPr id="0" name=""/>
        <dsp:cNvSpPr/>
      </dsp:nvSpPr>
      <dsp:spPr>
        <a:xfrm>
          <a:off x="386428" y="2730129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Fixed Deliverables</a:t>
          </a:r>
        </a:p>
      </dsp:txBody>
      <dsp:txXfrm>
        <a:off x="398568" y="2742269"/>
        <a:ext cx="3035344" cy="390206"/>
      </dsp:txXfrm>
    </dsp:sp>
    <dsp:sp modelId="{9C1D4562-FDA5-4552-86F4-9775901CCC15}">
      <dsp:nvSpPr>
        <dsp:cNvPr id="0" name=""/>
        <dsp:cNvSpPr/>
      </dsp:nvSpPr>
      <dsp:spPr>
        <a:xfrm>
          <a:off x="386428" y="3208383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Sequential Development</a:t>
          </a:r>
        </a:p>
      </dsp:txBody>
      <dsp:txXfrm>
        <a:off x="398568" y="3220523"/>
        <a:ext cx="3035344" cy="390206"/>
      </dsp:txXfrm>
    </dsp:sp>
    <dsp:sp modelId="{B6B8CCBA-7968-468B-B600-D74FA15BAF85}">
      <dsp:nvSpPr>
        <dsp:cNvPr id="0" name=""/>
        <dsp:cNvSpPr/>
      </dsp:nvSpPr>
      <dsp:spPr>
        <a:xfrm>
          <a:off x="386428" y="3686637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End-of-cycle Testing</a:t>
          </a:r>
        </a:p>
      </dsp:txBody>
      <dsp:txXfrm>
        <a:off x="398568" y="3698777"/>
        <a:ext cx="3035344" cy="390206"/>
      </dsp:txXfrm>
    </dsp:sp>
    <dsp:sp modelId="{DBFC2055-5E51-42C1-A2A0-B00B8ED0DB75}">
      <dsp:nvSpPr>
        <dsp:cNvPr id="0" name=""/>
        <dsp:cNvSpPr/>
      </dsp:nvSpPr>
      <dsp:spPr>
        <a:xfrm>
          <a:off x="4115345" y="0"/>
          <a:ext cx="3824530" cy="431719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accent1">
                  <a:lumMod val="75000"/>
                </a:schemeClr>
              </a:solidFill>
            </a:rPr>
            <a:t>Agile Model</a:t>
          </a:r>
        </a:p>
      </dsp:txBody>
      <dsp:txXfrm>
        <a:off x="4115345" y="0"/>
        <a:ext cx="3824530" cy="1295158"/>
      </dsp:txXfrm>
    </dsp:sp>
    <dsp:sp modelId="{55D98662-A508-4C7E-8165-146C5CB8D774}">
      <dsp:nvSpPr>
        <dsp:cNvPr id="0" name=""/>
        <dsp:cNvSpPr/>
      </dsp:nvSpPr>
      <dsp:spPr>
        <a:xfrm>
          <a:off x="4497798" y="1295369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Adaptive Requirements</a:t>
          </a:r>
        </a:p>
      </dsp:txBody>
      <dsp:txXfrm>
        <a:off x="4509938" y="1307509"/>
        <a:ext cx="3035344" cy="390206"/>
      </dsp:txXfrm>
    </dsp:sp>
    <dsp:sp modelId="{A531A179-B0A7-4903-AE6F-D3412D191DAE}">
      <dsp:nvSpPr>
        <dsp:cNvPr id="0" name=""/>
        <dsp:cNvSpPr/>
      </dsp:nvSpPr>
      <dsp:spPr>
        <a:xfrm>
          <a:off x="4497798" y="1773622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High Flexibility</a:t>
          </a:r>
          <a:endParaRPr lang="en-IN" sz="1800" kern="1200" dirty="0"/>
        </a:p>
      </dsp:txBody>
      <dsp:txXfrm>
        <a:off x="4509938" y="1785762"/>
        <a:ext cx="3035344" cy="390206"/>
      </dsp:txXfrm>
    </dsp:sp>
    <dsp:sp modelId="{E8386245-2754-434E-8944-4DE734208DC1}">
      <dsp:nvSpPr>
        <dsp:cNvPr id="0" name=""/>
        <dsp:cNvSpPr/>
      </dsp:nvSpPr>
      <dsp:spPr>
        <a:xfrm>
          <a:off x="4497798" y="2251876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Continuous Involvement</a:t>
          </a:r>
          <a:endParaRPr lang="en-IN" sz="1800" kern="1200" dirty="0"/>
        </a:p>
      </dsp:txBody>
      <dsp:txXfrm>
        <a:off x="4509938" y="2264016"/>
        <a:ext cx="3035344" cy="390206"/>
      </dsp:txXfrm>
    </dsp:sp>
    <dsp:sp modelId="{431D5747-6EE8-4550-8E23-6E6FF4E498C0}">
      <dsp:nvSpPr>
        <dsp:cNvPr id="0" name=""/>
        <dsp:cNvSpPr/>
      </dsp:nvSpPr>
      <dsp:spPr>
        <a:xfrm>
          <a:off x="4497798" y="2730129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Iterative Feedback</a:t>
          </a:r>
          <a:endParaRPr lang="en-IN" sz="1800" kern="1200" dirty="0"/>
        </a:p>
      </dsp:txBody>
      <dsp:txXfrm>
        <a:off x="4509938" y="2742269"/>
        <a:ext cx="3035344" cy="390206"/>
      </dsp:txXfrm>
    </dsp:sp>
    <dsp:sp modelId="{623707E9-47E1-4710-A652-A3F6BD2664DF}">
      <dsp:nvSpPr>
        <dsp:cNvPr id="0" name=""/>
        <dsp:cNvSpPr/>
      </dsp:nvSpPr>
      <dsp:spPr>
        <a:xfrm>
          <a:off x="4497798" y="3208383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Iterative Development</a:t>
          </a:r>
          <a:endParaRPr lang="en-IN" sz="1800" kern="1200" dirty="0"/>
        </a:p>
      </dsp:txBody>
      <dsp:txXfrm>
        <a:off x="4509938" y="3220523"/>
        <a:ext cx="3035344" cy="390206"/>
      </dsp:txXfrm>
    </dsp:sp>
    <dsp:sp modelId="{45C3C13B-C3D4-464A-A8F0-37A590EAC868}">
      <dsp:nvSpPr>
        <dsp:cNvPr id="0" name=""/>
        <dsp:cNvSpPr/>
      </dsp:nvSpPr>
      <dsp:spPr>
        <a:xfrm>
          <a:off x="4497798" y="3686637"/>
          <a:ext cx="3059624" cy="4144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Continuous Testing</a:t>
          </a:r>
          <a:endParaRPr lang="en-IN" sz="1800" kern="1200" dirty="0"/>
        </a:p>
      </dsp:txBody>
      <dsp:txXfrm>
        <a:off x="4509938" y="3698777"/>
        <a:ext cx="3035344" cy="390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0D23C-2C2E-482E-846E-D950100C0C2D}">
      <dsp:nvSpPr>
        <dsp:cNvPr id="0" name=""/>
        <dsp:cNvSpPr/>
      </dsp:nvSpPr>
      <dsp:spPr>
        <a:xfrm rot="16200000">
          <a:off x="-1822133" y="1824221"/>
          <a:ext cx="5697415" cy="204897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2212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Early and Predictable Delivery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Regular releases allow for better predictability.</a:t>
          </a:r>
          <a:endParaRPr lang="en-IN" sz="1700" kern="1200" dirty="0"/>
        </a:p>
      </dsp:txBody>
      <dsp:txXfrm rot="5400000">
        <a:off x="2089" y="1139482"/>
        <a:ext cx="2048971" cy="3418449"/>
      </dsp:txXfrm>
    </dsp:sp>
    <dsp:sp modelId="{87A7801A-9E4F-404D-A0C3-BE1CE5B268CB}">
      <dsp:nvSpPr>
        <dsp:cNvPr id="0" name=""/>
        <dsp:cNvSpPr/>
      </dsp:nvSpPr>
      <dsp:spPr>
        <a:xfrm rot="16200000">
          <a:off x="380511" y="1824221"/>
          <a:ext cx="5697415" cy="204897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2212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Better Risk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Incremental releases help in identifying and mitigating risks early.</a:t>
          </a:r>
          <a:endParaRPr lang="en-IN" sz="1700" kern="1200" dirty="0"/>
        </a:p>
      </dsp:txBody>
      <dsp:txXfrm rot="5400000">
        <a:off x="2204733" y="1139482"/>
        <a:ext cx="2048971" cy="3418449"/>
      </dsp:txXfrm>
    </dsp:sp>
    <dsp:sp modelId="{D007321D-F9E7-4AAD-90D3-A7DEA835FA6A}">
      <dsp:nvSpPr>
        <dsp:cNvPr id="0" name=""/>
        <dsp:cNvSpPr/>
      </dsp:nvSpPr>
      <dsp:spPr>
        <a:xfrm rot="16200000">
          <a:off x="2583155" y="1824221"/>
          <a:ext cx="5697415" cy="204897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2212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Higher Customer Engagement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Frequent interaction with stakeholders ensures alignment with customer needs.</a:t>
          </a:r>
          <a:endParaRPr lang="en-IN" sz="1700" kern="1200" dirty="0"/>
        </a:p>
      </dsp:txBody>
      <dsp:txXfrm rot="5400000">
        <a:off x="4407377" y="1139482"/>
        <a:ext cx="2048971" cy="3418449"/>
      </dsp:txXfrm>
    </dsp:sp>
    <dsp:sp modelId="{4FC90BA7-2933-4034-AA2B-1DB1A7E592DF}">
      <dsp:nvSpPr>
        <dsp:cNvPr id="0" name=""/>
        <dsp:cNvSpPr/>
      </dsp:nvSpPr>
      <dsp:spPr>
        <a:xfrm rot="16200000">
          <a:off x="4785800" y="1824221"/>
          <a:ext cx="5697415" cy="204897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2212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Enhanced Team Morale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Empowered teams with clear goals and regular feedback </a:t>
          </a:r>
          <a:endParaRPr lang="en-IN" sz="1700" kern="1200" dirty="0"/>
        </a:p>
      </dsp:txBody>
      <dsp:txXfrm rot="5400000">
        <a:off x="6610022" y="1139482"/>
        <a:ext cx="2048971" cy="34184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92979-A93A-48FB-B56F-11D6BD4E1AA3}">
      <dsp:nvSpPr>
        <dsp:cNvPr id="0" name=""/>
        <dsp:cNvSpPr/>
      </dsp:nvSpPr>
      <dsp:spPr>
        <a:xfrm rot="16200000">
          <a:off x="-1248285" y="1250302"/>
          <a:ext cx="4480278" cy="19796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Daily Standups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Short daily meetings to sync up on progress.</a:t>
          </a:r>
          <a:endParaRPr lang="en-IN" sz="1600" kern="1200" dirty="0"/>
        </a:p>
      </dsp:txBody>
      <dsp:txXfrm rot="5400000">
        <a:off x="2018" y="896055"/>
        <a:ext cx="1979672" cy="2688166"/>
      </dsp:txXfrm>
    </dsp:sp>
    <dsp:sp modelId="{08E654BF-7F45-4B32-809E-09E329BCA94C}">
      <dsp:nvSpPr>
        <dsp:cNvPr id="0" name=""/>
        <dsp:cNvSpPr/>
      </dsp:nvSpPr>
      <dsp:spPr>
        <a:xfrm rot="16200000">
          <a:off x="879862" y="1250302"/>
          <a:ext cx="4480278" cy="1979672"/>
        </a:xfrm>
        <a:prstGeom prst="flowChartManualOperation">
          <a:avLst/>
        </a:prstGeom>
        <a:solidFill>
          <a:schemeClr val="accent2">
            <a:hueOff val="251450"/>
            <a:satOff val="2629"/>
            <a:lumOff val="-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Sprint Planning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Planning sessions to define the goals for the next sprint.</a:t>
          </a:r>
          <a:endParaRPr lang="en-IN" sz="1600" kern="1200" dirty="0"/>
        </a:p>
      </dsp:txBody>
      <dsp:txXfrm rot="5400000">
        <a:off x="2130165" y="896055"/>
        <a:ext cx="1979672" cy="2688166"/>
      </dsp:txXfrm>
    </dsp:sp>
    <dsp:sp modelId="{7E1B7841-88FA-475F-9435-286C17BB1AC7}">
      <dsp:nvSpPr>
        <dsp:cNvPr id="0" name=""/>
        <dsp:cNvSpPr/>
      </dsp:nvSpPr>
      <dsp:spPr>
        <a:xfrm rot="16200000">
          <a:off x="3008009" y="1250302"/>
          <a:ext cx="4480278" cy="1979672"/>
        </a:xfrm>
        <a:prstGeom prst="flowChartManualOperation">
          <a:avLst/>
        </a:prstGeom>
        <a:solidFill>
          <a:schemeClr val="accent2">
            <a:hueOff val="502900"/>
            <a:satOff val="5257"/>
            <a:lumOff val="-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Retrospectives</a:t>
          </a:r>
          <a:endParaRPr lang="en-IN" sz="1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Reflecting on what went well and what can be improved after each sprint.</a:t>
          </a:r>
          <a:endParaRPr lang="en-IN" sz="1600" kern="1200" dirty="0"/>
        </a:p>
      </dsp:txBody>
      <dsp:txXfrm rot="5400000">
        <a:off x="4258312" y="896055"/>
        <a:ext cx="1979672" cy="2688166"/>
      </dsp:txXfrm>
    </dsp:sp>
    <dsp:sp modelId="{43F5DEBD-11B8-484D-9988-3AE71BC5A860}">
      <dsp:nvSpPr>
        <dsp:cNvPr id="0" name=""/>
        <dsp:cNvSpPr/>
      </dsp:nvSpPr>
      <dsp:spPr>
        <a:xfrm rot="16200000">
          <a:off x="5136157" y="1250302"/>
          <a:ext cx="4480278" cy="1979672"/>
        </a:xfrm>
        <a:prstGeom prst="flowChartManualOperation">
          <a:avLst/>
        </a:prstGeom>
        <a:solidFill>
          <a:schemeClr val="accent2">
            <a:hueOff val="754350"/>
            <a:satOff val="7886"/>
            <a:lumOff val="-1294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Continuous Integration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Regularly integrating and testing code. </a:t>
          </a:r>
          <a:endParaRPr lang="en-IN" sz="1600" kern="1200" dirty="0"/>
        </a:p>
      </dsp:txBody>
      <dsp:txXfrm rot="5400000">
        <a:off x="6386460" y="896055"/>
        <a:ext cx="1979672" cy="2688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7/17/24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7/17/24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3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of Done:</a:t>
            </a:r>
            <a:br>
              <a:rPr lang="en-US" dirty="0"/>
            </a:br>
            <a:r>
              <a:rPr lang="en-US" dirty="0"/>
              <a:t>Example: </a:t>
            </a:r>
          </a:p>
          <a:p>
            <a:endParaRPr lang="en-US" dirty="0"/>
          </a:p>
          <a:p>
            <a:r>
              <a:rPr lang="en-IN" sz="1100" b="1" dirty="0"/>
              <a:t>Example Application:</a:t>
            </a: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Scenario:</a:t>
            </a:r>
            <a:r>
              <a:rPr lang="en-IN" sz="1100" dirty="0"/>
              <a:t> John is responsible for making breakfast for his family.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Process: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dirty="0"/>
              <a:t>John gathers all the ingredients needed for pancakes, bacon, and fruit salad.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dirty="0"/>
              <a:t>He cooks the pancakes until golden brown, prepares crispy bacon, and cuts up fresh fruit for the salad.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dirty="0"/>
              <a:t>After cooking, John plates each item neatly on separate plates.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dirty="0"/>
              <a:t>He then cleans up his cooking area, washes the dishes used, and wipes down the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dirty="0"/>
              <a:t>John serves the breakfast at the table and asks his family members how they like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Outcome:</a:t>
            </a:r>
            <a:r>
              <a:rPr lang="en-IN" sz="1100" dirty="0"/>
              <a:t> If all these steps are completed successfully, John can consider the breakfast preparation task "done.”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r>
              <a:rPr lang="en-IN" sz="1600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Clear criteria:</a:t>
            </a:r>
            <a:r>
              <a:rPr lang="en-IN" sz="1600" dirty="0"/>
              <a:t> Each step in the DoD is specific and measurable, leaving no ambiguity about what needs to be accomplished.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Quality assurance:</a:t>
            </a:r>
            <a:r>
              <a:rPr lang="en-IN" sz="1600" dirty="0"/>
              <a:t> Asking for feedback ensures that the breakfast meets the expected quality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Team understanding:</a:t>
            </a:r>
            <a:r>
              <a:rPr lang="en-IN" sz="1600" dirty="0"/>
              <a:t> Just as in agile teams, where the DoD ensures everyone knows when a task is complete, in a breakfast scenario, it ensures John and his family agree on what constitutes a finished breakfast.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Example Application: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Scenario:</a:t>
            </a:r>
            <a:r>
              <a:rPr lang="en-IN" dirty="0"/>
              <a:t> John plans to make breakfast for his family.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Process: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John checks the pantry and refrigerator to ensure he has all the ingredients for pancakes, bacon, and fruit salad.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He selects a recipe for each item and reviews the steps needed for preparation.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John ensures that all necessary cooking tools (skillet, spatula, mixing bowls) are clean and ready for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He estimates the time needed to prepare and serve breakfast, considering when his family will be ready to eat.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John confirms with his family members if there are any dietary preferences or specific requests for the breakfast.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Outcome:</a:t>
            </a:r>
            <a:r>
              <a:rPr lang="en-IN" dirty="0"/>
              <a:t> Once all these preparatory steps are completed successfully, John can consider himself ready to start preparing breakfast.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Preparedness:</a:t>
            </a:r>
            <a:r>
              <a:rPr lang="en-IN" dirty="0"/>
              <a:t> The </a:t>
            </a:r>
            <a:r>
              <a:rPr lang="en-IN" dirty="0" err="1"/>
              <a:t>DoR</a:t>
            </a:r>
            <a:r>
              <a:rPr lang="en-IN" dirty="0"/>
              <a:t> ensures that John has everything he needs and is mentally prepared to begin cooking breakfast.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Clarity:</a:t>
            </a:r>
            <a:r>
              <a:rPr lang="en-IN" dirty="0"/>
              <a:t> Having a defined </a:t>
            </a:r>
            <a:r>
              <a:rPr lang="en-IN" dirty="0" err="1"/>
              <a:t>DoR</a:t>
            </a:r>
            <a:r>
              <a:rPr lang="en-IN" dirty="0"/>
              <a:t> helps avoid interruptions or delays during the preparation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Quality assurance:</a:t>
            </a:r>
            <a:r>
              <a:rPr lang="en-IN" dirty="0"/>
              <a:t> By confirming preferences upfront, John can ensure the breakfast meets his family's expectations.</a:t>
            </a:r>
          </a:p>
          <a:p>
            <a:r>
              <a:rPr lang="en-IN" dirty="0"/>
              <a:t>By establishing a Definition of Ready for tasks like breakfast preparation, individuals can set themselves up for success, ensuring smooth execution and meeting expectations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05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Agile + Git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E948A-5EDE-7596-AB7A-B75F577C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3CD39-0B94-5DDE-B572-B45B8CC35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A5E322-FE96-65F4-8340-85E0B8E4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Agile Practices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15A0498-51AF-91F5-3A3A-346CE546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172556"/>
              </p:ext>
            </p:extLst>
          </p:nvPr>
        </p:nvGraphicFramePr>
        <p:xfrm>
          <a:off x="856238" y="1539698"/>
          <a:ext cx="8368150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25480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7966A63-B7D4-D920-1888-8A3D37E601D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45110303"/>
              </p:ext>
            </p:extLst>
          </p:nvPr>
        </p:nvGraphicFramePr>
        <p:xfrm>
          <a:off x="360363" y="1079500"/>
          <a:ext cx="9359900" cy="576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F8281-CC02-8260-C563-BAC7D908E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D3526-F8F4-6F9C-1E7E-F07FB556F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0D6ED-FD4E-A9B6-A7D3-D15F1119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Working in a Team</a:t>
            </a:r>
          </a:p>
        </p:txBody>
      </p:sp>
    </p:spTree>
    <p:extLst>
      <p:ext uri="{BB962C8B-B14F-4D97-AF65-F5344CB8AC3E}">
        <p14:creationId xmlns:p14="http://schemas.microsoft.com/office/powerpoint/2010/main" val="2739260004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B72B7A-C470-E187-E5E8-0E6AE6743AB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55364106"/>
              </p:ext>
            </p:extLst>
          </p:nvPr>
        </p:nvGraphicFramePr>
        <p:xfrm>
          <a:off x="360363" y="1079500"/>
          <a:ext cx="9215715" cy="539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447BE-ED89-2FF4-6C06-3FE389921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DA87E-49AF-2383-1FD3-291DBAA65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0D253-BD16-1414-7AF1-6AEC9CA0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Key Roles in a Development Team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9553571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63380-14C4-0A70-D06A-5200774B0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78F2-C049-E34A-4B4C-4B0EDE74A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C8E4E6-DAC9-BE89-0B18-3757401C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Communication and Collaboration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90D900-F6BD-ADE1-17DB-F1338A5C0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115792"/>
              </p:ext>
            </p:extLst>
          </p:nvPr>
        </p:nvGraphicFramePr>
        <p:xfrm>
          <a:off x="2548625" y="900115"/>
          <a:ext cx="6605425" cy="630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1A9DF87-0D7B-1DF0-BA78-F8AED3F9F6B2}"/>
              </a:ext>
            </a:extLst>
          </p:cNvPr>
          <p:cNvSpPr/>
          <p:nvPr/>
        </p:nvSpPr>
        <p:spPr bwMode="auto">
          <a:xfrm>
            <a:off x="583858" y="4411226"/>
            <a:ext cx="2126594" cy="20900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Communication and Collaboration tools example: </a:t>
            </a:r>
          </a:p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1. Microsoft Teams</a:t>
            </a:r>
          </a:p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Slack</a:t>
            </a:r>
          </a:p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Zoom</a:t>
            </a:r>
          </a:p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</a:rPr>
              <a:t>4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Email</a:t>
            </a:r>
          </a:p>
          <a:p>
            <a:pPr defTabSz="963613" eaLnBrk="0" hangingPunct="0">
              <a:tabLst>
                <a:tab pos="1257300" algn="l"/>
              </a:tabLst>
            </a:pPr>
            <a:r>
              <a:rPr lang="en-US" sz="1600" dirty="0">
                <a:solidFill>
                  <a:schemeClr val="tx1"/>
                </a:solidFill>
              </a:rPr>
              <a:t>5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Trello</a:t>
            </a:r>
            <a:endParaRPr lang="en-IN" sz="16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55959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F42A3-DC78-A800-ADB9-5898E689B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3F45-0E95-09A1-D07B-A55781F0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75A6FD-9898-A9CA-461C-EB62D695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Pair Programming - </a:t>
            </a:r>
            <a:r>
              <a:rPr lang="en-IN" sz="4400" dirty="0"/>
              <a:t>Introduction</a:t>
            </a:r>
            <a:endParaRPr lang="en-IN" sz="4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C98B6B3-6E47-0A9C-C54C-2BC53B4B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414437"/>
              </p:ext>
            </p:extLst>
          </p:nvPr>
        </p:nvGraphicFramePr>
        <p:xfrm>
          <a:off x="450577" y="2280975"/>
          <a:ext cx="8753713" cy="45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5321047-9925-82D0-D1D6-E4F8E449B3BF}"/>
              </a:ext>
            </a:extLst>
          </p:cNvPr>
          <p:cNvSpPr/>
          <p:nvPr/>
        </p:nvSpPr>
        <p:spPr bwMode="auto">
          <a:xfrm>
            <a:off x="340044" y="984738"/>
            <a:ext cx="9021443" cy="10968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defTabSz="963613" eaLnBrk="0" hangingPunct="0">
              <a:tabLst>
                <a:tab pos="1257300" algn="l"/>
              </a:tabLst>
            </a:pPr>
            <a:r>
              <a:rPr lang="en-US" sz="1600" dirty="0"/>
              <a:t>Pair programming is an Agile software development technique where two programmers work together at a single workstation. One programmer, known as the "driver," writes code while the other, the "navigator," reviews each line of code as it is typed.</a:t>
            </a:r>
            <a:endParaRPr lang="en-IN" sz="1600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7806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D5978-C03D-19BC-FD7E-A81A46F0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06ECC-D1B8-7F82-FD23-B86F41D1E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EFDBDA-7120-19ED-9B50-50D82993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Roles in Pair Programming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BA911D-DCC9-32FC-E28E-0F10AE0ED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410905"/>
              </p:ext>
            </p:extLst>
          </p:nvPr>
        </p:nvGraphicFramePr>
        <p:xfrm>
          <a:off x="340043" y="1098219"/>
          <a:ext cx="8934585" cy="5905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896783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966F9-C157-EF8E-A4FC-B83C0D0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EAECB-B7D1-3660-2603-2BB280C25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BDC1A9-C335-2284-DD34-F0812CB9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1267693"/>
          </a:xfrm>
        </p:spPr>
        <p:txBody>
          <a:bodyPr/>
          <a:lstStyle/>
          <a:p>
            <a:r>
              <a:rPr lang="en-IN" sz="4400" dirty="0"/>
              <a:t>Benefits of Role-Switching </a:t>
            </a:r>
            <a:br>
              <a:rPr lang="en-IN" sz="4400" dirty="0"/>
            </a:br>
            <a:r>
              <a:rPr lang="en-IN" sz="4400" dirty="0"/>
              <a:t>(Pair Programming)</a:t>
            </a:r>
            <a:endParaRPr lang="en-IN" sz="40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3AD6B58-196D-4CB5-9AD6-C141A4855D3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28511749"/>
              </p:ext>
            </p:extLst>
          </p:nvPr>
        </p:nvGraphicFramePr>
        <p:xfrm>
          <a:off x="360363" y="1527348"/>
          <a:ext cx="9359900" cy="531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23233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DAF03-8957-88C4-58D9-2709D57D5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33FFA-581B-C289-C19A-5BF427092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46BF3-0DE6-62A7-ED1B-103C99AF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Definition of Done (DOD) - </a:t>
            </a:r>
            <a:r>
              <a:rPr lang="en-IN" sz="4000" dirty="0"/>
              <a:t>Introduction </a:t>
            </a:r>
            <a:endParaRPr lang="en-IN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ECD6AC-04C8-49C4-4E50-46F458075A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Criteria for Completion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The DoD outlines specific conditions that a product increment must meet to be considered complete and ready for customers.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rgbClr val="111111"/>
              </a:solidFill>
              <a:latin typeface="-apple-system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Shared Understanding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It represents a common understanding among team members regarding when an increment is release-ready, even for large projects.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rgbClr val="111111"/>
              </a:solidFill>
              <a:latin typeface="-apple-system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Collaborative Agreement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The DoD is agreed upon by the entire project team, including developers, testers, and stakeholders, ensuring smoother sprints and effective hand-offs to other teams.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64570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AD6CE-87F7-6D3E-BE26-F2A69F69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9152B-3F20-168D-42FE-83E50996C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E9FBE-51B6-E6F6-2F45-1B05612D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Example of DOD</a:t>
            </a:r>
          </a:p>
        </p:txBody>
      </p:sp>
      <p:pic>
        <p:nvPicPr>
          <p:cNvPr id="1026" name="Picture 2" descr="Cartoon happy family having breakfast on the table 7153104 Vector Art ...">
            <a:extLst>
              <a:ext uri="{FF2B5EF4-FFF2-40B4-BE49-F238E27FC236}">
                <a16:creationId xmlns:a16="http://schemas.microsoft.com/office/drawing/2014/main" id="{8ACEDB47-5E43-76DE-632E-71021257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01" y="1491636"/>
            <a:ext cx="4892374" cy="4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C2E75-8A12-99E2-BAF3-BB0F9F1EC1E5}"/>
              </a:ext>
            </a:extLst>
          </p:cNvPr>
          <p:cNvSpPr/>
          <p:nvPr/>
        </p:nvSpPr>
        <p:spPr bwMode="auto">
          <a:xfrm>
            <a:off x="823965" y="2160030"/>
            <a:ext cx="2753248" cy="189074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What will be the acceptance criteria for have breakfast?</a:t>
            </a:r>
            <a:endParaRPr lang="en-IN" sz="24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7455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4F86C-CFAC-9CAE-96F1-8EE2B94A6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5FC69-1CD6-A433-64A0-684D8128B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1A5B9-CDAA-9F74-F47A-4311C39F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Definition of Ready (DOR) - Introduction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9713E59-D943-4B55-458F-70F2C4EA0451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40044" y="1139974"/>
            <a:ext cx="889439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Pre-Evaluation Criteria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The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-apple-system"/>
              </a:rPr>
              <a:t>DoR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 allows teams to assess work before starting it. It defines prerequisites for tasks, user stories, or story points.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Considerations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Before beginning a project, teams must clarify target customer needs, project goals, task feasibility, technical requirements, time estimates, and the DoD.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Scrum Alignment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In Scrum, the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-apple-system"/>
              </a:rPr>
              <a:t>DoR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 enables immediate action by ensuring readiness for each backlog item.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48726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57610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/>
                </a:solidFill>
              </a:rPr>
              <a:t>	Software Development Life Cycle (SDLC) is a systematic process for building software that ensures the quality and correctness of the software built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accent1"/>
                </a:solidFill>
              </a:rPr>
              <a:t>Why SDLC is Important: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en-IN" sz="4000" dirty="0"/>
              <a:t>Introduction</a:t>
            </a:r>
            <a:endParaRPr lang="en-GB" sz="4000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DC54E64-5A26-4584-6D6C-B78156DB0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882877"/>
              </p:ext>
            </p:extLst>
          </p:nvPr>
        </p:nvGraphicFramePr>
        <p:xfrm>
          <a:off x="720840" y="2698445"/>
          <a:ext cx="3655570" cy="252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E866F11-DD42-FF9F-95F1-5074CEEF0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835927"/>
              </p:ext>
            </p:extLst>
          </p:nvPr>
        </p:nvGraphicFramePr>
        <p:xfrm>
          <a:off x="5017165" y="2698445"/>
          <a:ext cx="3655570" cy="252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856D6-D1FF-F73E-40D0-B9D3E27E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55CC3-DD3A-1308-643D-EEA3B63FB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7F9B5B-127A-53B1-4CA1-375C9909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Criteria for DOR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124C5E-F3D0-C930-521B-5B8595C410A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60363" y="1709945"/>
            <a:ext cx="3979501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will be criteria, starting point of associating all the substances for breakfast?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2" descr="Cartoon happy family having breakfast on the table 7153104 Vector Art ...">
            <a:extLst>
              <a:ext uri="{FF2B5EF4-FFF2-40B4-BE49-F238E27FC236}">
                <a16:creationId xmlns:a16="http://schemas.microsoft.com/office/drawing/2014/main" id="{B9847005-8B47-316B-BFA4-D8AF2FC4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4" y="2280010"/>
            <a:ext cx="4892374" cy="4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60072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88E97-56BD-DDB8-E11F-AF82D2C50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CEE81-7376-BC91-D40E-077410F23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AE0808-2505-AFD0-B0CB-5EE1E77E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Scrum - Introduction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ECC3BB-060A-2268-15EE-137BA26B409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40044" y="1102181"/>
            <a:ext cx="884414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-apple-system"/>
              </a:rPr>
              <a:t>Definition and Key Principles of Scrum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Scrum is an Agile framework for iterative product development.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It emphasizes collaboration, transparency, and adaptability.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Key principles include time-boxed iterations (sprints), self-organizing teams, and continuous feedback.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-apple-system"/>
              </a:rPr>
              <a:t>Roles in Scrum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-apple-system"/>
              </a:rPr>
              <a:t>Scrum Master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: Facilitates the Scrum process, removes impediments, and ensures adherence to Scrum practices.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-apple-system"/>
              </a:rPr>
              <a:t>Product Owner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: Represents stakeholders, prioritizes the backlog, and defines product requirements.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-apple-system"/>
              </a:rPr>
              <a:t>Development Team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-apple-system"/>
              </a:rPr>
              <a:t>: Cross-functional group responsible for delivering increments of 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8809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B22DA-C7E5-D1C2-7CCC-C01AFD9C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3554F-ACB6-A343-7380-66C6F3AA3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D0894A-926B-D497-127F-B8E641FF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Agile Visualization - Kanban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3B794FF-4C64-6869-754F-550A495F6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421067"/>
              </p:ext>
            </p:extLst>
          </p:nvPr>
        </p:nvGraphicFramePr>
        <p:xfrm>
          <a:off x="424060" y="1077473"/>
          <a:ext cx="8937428" cy="569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88779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387B0-7CEA-74EB-0030-F61FC0F32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4F2B-E1DA-5AB6-2585-E10ECBD9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8D7BFF-E0E8-DBCA-62E1-B5397931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Gantt Chart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6A74165-6D73-40F7-4436-4D3955844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80509"/>
              </p:ext>
            </p:extLst>
          </p:nvPr>
        </p:nvGraphicFramePr>
        <p:xfrm>
          <a:off x="424060" y="1077473"/>
          <a:ext cx="8937428" cy="569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480407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387B0-7CEA-74EB-0030-F61FC0F32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4F2B-E1DA-5AB6-2585-E10ECBD9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8D7BFF-E0E8-DBCA-62E1-B5397931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Gantt Chart </a:t>
            </a:r>
            <a:r>
              <a:rPr lang="en-US" sz="3200" dirty="0"/>
              <a:t>Vs Kanban Board</a:t>
            </a:r>
            <a:endParaRPr lang="en-IN" sz="3200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D1B4AB15-21DB-B793-6AEB-7BAF6719DD1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44049229"/>
              </p:ext>
            </p:extLst>
          </p:nvPr>
        </p:nvGraphicFramePr>
        <p:xfrm>
          <a:off x="360363" y="1079500"/>
          <a:ext cx="9359900" cy="576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589235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18EAE-32BF-57B3-B89C-ED6A2C8E2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C1CA8-34A5-F4BF-3747-F3C7528BD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BE58F1-8FE7-CC13-50D3-E994E01E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Common Agile Terms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B218008-2A9F-BF6C-9E75-BCDA0A2C55C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60363" y="1158624"/>
            <a:ext cx="9135329" cy="41960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prioritized list of tasks or user stories for a project.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Sprint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time-boxed period, typically 2-4 weeks, during which a specific set of work is completed.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short, simple description of a feature from the perspective of the end user.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Epic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large user story that can be broken down into smaller stories.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framework for managing and completing complex projects, often used in Agile methodologies.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Burndown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visual representation of the work left to do versus the time remaining in a sprint. </a:t>
            </a:r>
          </a:p>
        </p:txBody>
      </p:sp>
    </p:spTree>
    <p:extLst>
      <p:ext uri="{BB962C8B-B14F-4D97-AF65-F5344CB8AC3E}">
        <p14:creationId xmlns:p14="http://schemas.microsoft.com/office/powerpoint/2010/main" val="3653605706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3FE2C6-685C-F6EB-9211-85B15B30DF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Case Study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BD46A2-E069-5818-0FE1-3B2BA11EA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34113-373B-A343-B658-31EE91C55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-apple-system"/>
              </a:rPr>
              <a:t>O</a:t>
            </a:r>
            <a:r>
              <a:rPr lang="en-US" b="0" i="0" dirty="0">
                <a:effectLst/>
                <a:latin typeface="-apple-system"/>
              </a:rPr>
              <a:t>rder to view the portfolio as a user I want to see all the bonds active in the system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028-C1DD-F50B-2A07-E91BA8785B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1850" y="7200900"/>
            <a:ext cx="358775" cy="179388"/>
          </a:xfrm>
          <a:prstGeom prst="rect">
            <a:avLst/>
          </a:prstGeo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210B7-982A-CA7F-046A-161C679CB34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200900"/>
            <a:ext cx="4937125" cy="179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3009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01522A-C80B-01BC-373B-BCC6D0DA8B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Clear description of the user story.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Acceptance criteria include a list of active bonds displayed in the user interface.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Dependencies on data sources and APIs are identified.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Story is estimated and agreed upon by the team.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Design mockups or UI sketches are reviewed.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F7D8A-3B87-A6EB-0FA9-B29C1424E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27FCF-B811-BE70-BF11-9DC98555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12F609-BF79-800C-10E0-96F01C6A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DOR Checklist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55776663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95B51F-1A5E-D806-7FF1-A5A00260E4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Code for displaying active bonds is implemented and peer-reviewed.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Unit and integration tests for bond display functionality are written and passed.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Documentation (user guides, API docs) is updated to reflect new functionality.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Feature is tested in staging environment and passed UAT.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D67B6-6390-D8C2-E991-3B0734719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5D865-1A69-7F68-1101-CA4255E84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F27E9E-718F-D51E-BDD9-39D5D4F1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DOD with the Problem Statement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5283873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C2238-3862-75A5-2035-EC9D0437A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4A65-97D0-A5E1-F8B7-6D3B3E298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370C76-DB8B-CB5B-2762-A9345ED3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Applying Gantt Chart to the Problem Statement</a:t>
            </a:r>
            <a:endParaRPr lang="en-IN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F71374-C959-0EF3-8893-8E7455395D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0044" y="1079500"/>
            <a:ext cx="8895109" cy="5761038"/>
          </a:xfrm>
        </p:spPr>
      </p:pic>
    </p:spTree>
    <p:extLst>
      <p:ext uri="{BB962C8B-B14F-4D97-AF65-F5344CB8AC3E}">
        <p14:creationId xmlns:p14="http://schemas.microsoft.com/office/powerpoint/2010/main" val="1991632330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en-US" sz="3200" dirty="0"/>
              <a:t>Simple diagram showing the phases of SDLC</a:t>
            </a:r>
            <a:endParaRPr lang="en-GB" sz="3200" noProof="0" dirty="0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055A5C21-E607-DF36-69FE-86F1337166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62259536"/>
              </p:ext>
            </p:extLst>
          </p:nvPr>
        </p:nvGraphicFramePr>
        <p:xfrm>
          <a:off x="337215" y="1553429"/>
          <a:ext cx="9359900" cy="4452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8277768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AA028-3D68-88A1-36AA-4F64FFAE6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BF99E-A923-FA28-B936-896F2F5FD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422E7-3FA6-92D7-3DDC-775B82E7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Applying Pair Programming to the Problem Statement</a:t>
            </a:r>
            <a:endParaRPr lang="en-IN" sz="3600" dirty="0"/>
          </a:p>
        </p:txBody>
      </p:sp>
      <p:pic>
        <p:nvPicPr>
          <p:cNvPr id="4098" name="Picture 2" descr="Pair programming Customizable Cartoon Illustrations | Bro Style | Pair ...">
            <a:extLst>
              <a:ext uri="{FF2B5EF4-FFF2-40B4-BE49-F238E27FC236}">
                <a16:creationId xmlns:a16="http://schemas.microsoft.com/office/drawing/2014/main" id="{F94AAC3B-9EFA-3BFE-58B4-C99977F4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06" y="849657"/>
            <a:ext cx="4127744" cy="412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52035-A4FB-E0F0-8E52-8DFD5D358188}"/>
              </a:ext>
            </a:extLst>
          </p:cNvPr>
          <p:cNvSpPr txBox="1"/>
          <p:nvPr/>
        </p:nvSpPr>
        <p:spPr bwMode="ltGray">
          <a:xfrm>
            <a:off x="340044" y="2602084"/>
            <a:ext cx="2404068" cy="163121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Developer A (Driver) writes the code to fetch and display active bonds.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9508-5EB5-5AF0-7DD5-F68274655641}"/>
              </a:ext>
            </a:extLst>
          </p:cNvPr>
          <p:cNvSpPr txBox="1"/>
          <p:nvPr/>
        </p:nvSpPr>
        <p:spPr bwMode="ltGray">
          <a:xfrm>
            <a:off x="7307819" y="2371947"/>
            <a:ext cx="2404068" cy="2554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Developer B (Navigator) reviews code, suggests improvements, and ensures adherence to coding standards.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281DB-C2FB-0917-0153-BF7842420531}"/>
              </a:ext>
            </a:extLst>
          </p:cNvPr>
          <p:cNvSpPr txBox="1"/>
          <p:nvPr/>
        </p:nvSpPr>
        <p:spPr bwMode="ltGray">
          <a:xfrm>
            <a:off x="1542078" y="5258527"/>
            <a:ext cx="477867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Roles switch periodically to maintain engagement and balance workload.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90523D-2B97-877F-F686-6F1C8674FEC6}"/>
              </a:ext>
            </a:extLst>
          </p:cNvPr>
          <p:cNvCxnSpPr>
            <a:cxnSpLocks/>
          </p:cNvCxnSpPr>
          <p:nvPr/>
        </p:nvCxnSpPr>
        <p:spPr bwMode="auto">
          <a:xfrm>
            <a:off x="2548625" y="3094892"/>
            <a:ext cx="2043472" cy="21226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8A743C-AE9F-6765-B366-EC078D9EA01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19446" y="2733152"/>
            <a:ext cx="1237205" cy="68454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9526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74A91-F273-F3F6-8FEF-1CB01B965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FEDBA-FF72-29E7-194B-F67D67901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547F53-6464-4598-53D2-E54199D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SDLC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45FAA5-A60B-172D-E26E-DD17A2311AD3}"/>
              </a:ext>
            </a:extLst>
          </p:cNvPr>
          <p:cNvSpPr/>
          <p:nvPr/>
        </p:nvSpPr>
        <p:spPr bwMode="auto">
          <a:xfrm>
            <a:off x="3628518" y="1317626"/>
            <a:ext cx="2823587" cy="54663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Agile Model</a:t>
            </a:r>
          </a:p>
          <a:p>
            <a:pPr algn="ctr" defTabSz="963613" eaLnBrk="0" hangingPunct="0">
              <a:tabLst>
                <a:tab pos="12573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Iterative and incremental</a:t>
            </a:r>
            <a:endParaRPr lang="en-IN" dirty="0" err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BEAB-AA8F-6D28-B6F0-E2F1A0D27F3E}"/>
              </a:ext>
            </a:extLst>
          </p:cNvPr>
          <p:cNvSpPr/>
          <p:nvPr/>
        </p:nvSpPr>
        <p:spPr bwMode="auto">
          <a:xfrm>
            <a:off x="538649" y="1317626"/>
            <a:ext cx="2823587" cy="54663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Waterfall Model</a:t>
            </a:r>
          </a:p>
          <a:p>
            <a:pPr algn="ctr" defTabSz="963613" eaLnBrk="0" hangingPunct="0">
              <a:tabLst>
                <a:tab pos="12573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 and sequential</a:t>
            </a:r>
            <a:endParaRPr lang="en-IN" dirty="0" err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C6A93-13BC-49ED-4A1C-39A7774E0561}"/>
              </a:ext>
            </a:extLst>
          </p:cNvPr>
          <p:cNvSpPr/>
          <p:nvPr/>
        </p:nvSpPr>
        <p:spPr bwMode="auto">
          <a:xfrm>
            <a:off x="6803798" y="1317626"/>
            <a:ext cx="2823587" cy="54663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Other Models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Spiral, V-Model, etc. </a:t>
            </a:r>
            <a:endParaRPr lang="en-IN" sz="3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7672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850F1-F0F1-6055-EBD9-D08F22669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6000F-5713-AB8A-E984-AD90F1F7C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CF5B45-928C-95BF-0407-C9FB7C67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Agile Methodology: A Brief Overview</a:t>
            </a:r>
            <a:endParaRPr lang="en-IN" sz="36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3984BDA-26DA-35F8-3439-FB0972FA43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3195347"/>
              </p:ext>
            </p:extLst>
          </p:nvPr>
        </p:nvGraphicFramePr>
        <p:xfrm>
          <a:off x="1080269" y="1380444"/>
          <a:ext cx="8281219" cy="4798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065825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DE3F35-110A-8363-3A5A-76139D2D4F6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3246433"/>
              </p:ext>
            </p:extLst>
          </p:nvPr>
        </p:nvGraphicFramePr>
        <p:xfrm>
          <a:off x="709770" y="967278"/>
          <a:ext cx="8661083" cy="4160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88231-4D56-1E75-718F-A9987D4B6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1FB10-433E-AB8B-FAB9-C838FAFD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171D60-EA01-EA1A-A5CA-BC017190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Popular</a:t>
            </a:r>
            <a:r>
              <a:rPr lang="en-IN" sz="4000" b="1" dirty="0"/>
              <a:t> </a:t>
            </a:r>
            <a:r>
              <a:rPr lang="en-IN" sz="4000" dirty="0"/>
              <a:t>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52235-54D0-7481-0E9F-05CCA1B1FD16}"/>
              </a:ext>
            </a:extLst>
          </p:cNvPr>
          <p:cNvSpPr/>
          <p:nvPr/>
        </p:nvSpPr>
        <p:spPr bwMode="auto">
          <a:xfrm>
            <a:off x="709770" y="5127296"/>
            <a:ext cx="4043100" cy="1605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Iterative and time-boxed (sprints).</a:t>
            </a:r>
          </a:p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Defined roles and ceremonies.</a:t>
            </a:r>
          </a:p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Fixed scope within a sprint.</a:t>
            </a:r>
            <a:endParaRPr lang="en-IN" sz="14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F5CE-3ACE-6CF7-2611-73C5E0F232C6}"/>
              </a:ext>
            </a:extLst>
          </p:cNvPr>
          <p:cNvSpPr/>
          <p:nvPr/>
        </p:nvSpPr>
        <p:spPr bwMode="auto">
          <a:xfrm>
            <a:off x="5327756" y="5127296"/>
            <a:ext cx="4043100" cy="1605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Continuous flow without fixed iterations.</a:t>
            </a:r>
          </a:p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Focus on visualizing and optimizing the process.</a:t>
            </a:r>
          </a:p>
          <a:p>
            <a:pPr marL="342900" indent="-342900" defTabSz="963613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Flexibility in adapting to existing workflows.</a:t>
            </a:r>
            <a:endParaRPr lang="en-IN" sz="14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609626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1AC2B3-880D-1E0B-8060-0979D0B0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C78C-1CBC-77AF-1FD5-BD83F3C97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9AC22F-04B2-8FEF-8597-0AE5DB0E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Key Principles of Agile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3E7B95-B153-BB8B-FE35-A93D5AA17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916703"/>
              </p:ext>
            </p:extLst>
          </p:nvPr>
        </p:nvGraphicFramePr>
        <p:xfrm>
          <a:off x="523578" y="1253126"/>
          <a:ext cx="9033467" cy="5345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527721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A3B01-6738-5906-EFAB-D3F26CD5F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49B81-BAE1-4206-ABE6-B88308424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0D3DD0-22B8-CFFB-E7CF-235F8B19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1217452"/>
          </a:xfrm>
        </p:spPr>
        <p:txBody>
          <a:bodyPr/>
          <a:lstStyle/>
          <a:p>
            <a:r>
              <a:rPr lang="en-US" sz="4400" dirty="0"/>
              <a:t>Key Differences Between Waterfall Model and Agile Model</a:t>
            </a:r>
            <a:endParaRPr lang="en-IN" sz="40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82304DA-0569-BBE6-37D6-600D537D8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690522"/>
              </p:ext>
            </p:extLst>
          </p:nvPr>
        </p:nvGraphicFramePr>
        <p:xfrm>
          <a:off x="1057274" y="2076784"/>
          <a:ext cx="7943852" cy="4317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00401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F70F7-87AB-04FB-DE26-492D344E2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D92AC-8230-288E-C8B6-F746D6D80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B93A8-B752-54A2-4359-91D49C2F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Why Agile?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A28DA2A-B479-2F93-37E7-00ADAAC77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919522"/>
              </p:ext>
            </p:extLst>
          </p:nvPr>
        </p:nvGraphicFramePr>
        <p:xfrm>
          <a:off x="583402" y="1055077"/>
          <a:ext cx="8661082" cy="5697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60263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469</TotalTime>
  <Words>2862</Words>
  <Application>Microsoft Macintosh PowerPoint</Application>
  <PresentationFormat>Custom</PresentationFormat>
  <Paragraphs>348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Deutsche Bank Text</vt:lpstr>
      <vt:lpstr>-apple-system</vt:lpstr>
      <vt:lpstr>Deutsche Bank title master 2024 05</vt:lpstr>
      <vt:lpstr>Deutsche Bank content master 2024 05</vt:lpstr>
      <vt:lpstr>PowerPoint Presentation</vt:lpstr>
      <vt:lpstr>Introduction</vt:lpstr>
      <vt:lpstr>Simple diagram showing the phases of SDLC</vt:lpstr>
      <vt:lpstr>SDLC Models</vt:lpstr>
      <vt:lpstr>Agile Methodology: A Brief Overview</vt:lpstr>
      <vt:lpstr>Popular Frameworks</vt:lpstr>
      <vt:lpstr>Key Principles of Agile</vt:lpstr>
      <vt:lpstr>Key Differences Between Waterfall Model and Agile Model</vt:lpstr>
      <vt:lpstr>Why Agile?</vt:lpstr>
      <vt:lpstr>Agile Practices</vt:lpstr>
      <vt:lpstr>Working in a Team</vt:lpstr>
      <vt:lpstr>Key Roles in a Development Team</vt:lpstr>
      <vt:lpstr>Communication and Collaboration</vt:lpstr>
      <vt:lpstr>Pair Programming - Introduction</vt:lpstr>
      <vt:lpstr>Roles in Pair Programming</vt:lpstr>
      <vt:lpstr>Benefits of Role-Switching  (Pair Programming)</vt:lpstr>
      <vt:lpstr>Definition of Done (DOD) - Introduction </vt:lpstr>
      <vt:lpstr>Example of DOD</vt:lpstr>
      <vt:lpstr>Definition of Ready (DOR) - Introduction</vt:lpstr>
      <vt:lpstr>Criteria for DOR</vt:lpstr>
      <vt:lpstr>Scrum - Introduction</vt:lpstr>
      <vt:lpstr>Agile Visualization - Kanban</vt:lpstr>
      <vt:lpstr>Gantt Chart</vt:lpstr>
      <vt:lpstr>Gantt Chart Vs Kanban Board</vt:lpstr>
      <vt:lpstr>Common Agile Terms</vt:lpstr>
      <vt:lpstr>PowerPoint Presentation</vt:lpstr>
      <vt:lpstr>DOR Checklist</vt:lpstr>
      <vt:lpstr>DOD with the Problem Statement</vt:lpstr>
      <vt:lpstr>Applying Gantt Chart to the Problem Statement</vt:lpstr>
      <vt:lpstr>Applying Pair Programming to the Problem Statement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Siddharth Sharma</cp:lastModifiedBy>
  <cp:revision>14</cp:revision>
  <dcterms:created xsi:type="dcterms:W3CDTF">2024-07-08T14:22:52Z</dcterms:created>
  <dcterms:modified xsi:type="dcterms:W3CDTF">2024-07-17T15:45:32Z</dcterms:modified>
  <cp:category/>
</cp:coreProperties>
</file>